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80" r:id="rId2"/>
    <p:sldId id="278" r:id="rId3"/>
    <p:sldId id="27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91" d="100"/>
          <a:sy n="91" d="100"/>
        </p:scale>
        <p:origin x="76" y="2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8FD871-5B1B-445A-B157-0CE2403A3FBD}" type="datetimeFigureOut">
              <a:rPr lang="en-US" smtClean="0"/>
              <a:t>3/10/2021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079DE8-2BE3-41E4-90A2-B0B1B3B60458}" type="slidenum">
              <a:rPr lang="en-US" smtClean="0"/>
              <a:t>‹#›</a:t>
            </a:fld>
            <a:endParaRPr lang="en-US"/>
          </a:p>
        </p:txBody>
      </p:sp>
    </p:spTree>
    <p:extLst>
      <p:ext uri="{BB962C8B-B14F-4D97-AF65-F5344CB8AC3E}">
        <p14:creationId xmlns:p14="http://schemas.microsoft.com/office/powerpoint/2010/main" val="1694170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Rot="1" noChangeAspect="1" noChangeArrowheads="1" noTextEdit="1"/>
          </p:cNvSpPr>
          <p:nvPr>
            <p:ph type="sldImg"/>
          </p:nvPr>
        </p:nvSpPr>
        <p:spPr>
          <a:xfrm>
            <a:off x="1101725" y="700088"/>
            <a:ext cx="4656138" cy="3494087"/>
          </a:xfrm>
          <a:ln/>
        </p:spPr>
      </p:sp>
      <p:sp>
        <p:nvSpPr>
          <p:cNvPr id="223235" name="Rectangle 3"/>
          <p:cNvSpPr>
            <a:spLocks noGrp="1" noChangeArrowheads="1"/>
          </p:cNvSpPr>
          <p:nvPr>
            <p:ph type="body" idx="1"/>
          </p:nvPr>
        </p:nvSpPr>
        <p:spPr>
          <a:xfrm>
            <a:off x="913064" y="4425047"/>
            <a:ext cx="5031888" cy="4189967"/>
          </a:xfrm>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417" tIns="44708" rIns="89417" bIns="44708"/>
          <a:lstStyle/>
          <a:p>
            <a:pPr marL="0" indent="0">
              <a:buFont typeface="Arial" pitchFamily="34" charset="0"/>
              <a:buNone/>
              <a:defRPr/>
            </a:pPr>
            <a:r>
              <a:rPr lang="en-CA" dirty="0"/>
              <a:t>Building from the CLARIFY step, the next piece looks to create clear communication on the key pieces.</a:t>
            </a:r>
          </a:p>
          <a:p>
            <a:pPr marL="0" indent="0">
              <a:buFont typeface="Arial" pitchFamily="34" charset="0"/>
              <a:buNone/>
              <a:defRPr/>
            </a:pPr>
            <a:r>
              <a:rPr lang="en-CA" dirty="0"/>
              <a:t>Share the 4Ps and ask</a:t>
            </a:r>
            <a:r>
              <a:rPr lang="en-CA" baseline="0" dirty="0"/>
              <a:t> delegates to comment on how any communication they have had so far has helped them gain understanding in each area. </a:t>
            </a:r>
            <a:endParaRPr lang="en-CA" dirty="0"/>
          </a:p>
          <a:p>
            <a:pPr marL="0" indent="0">
              <a:buFont typeface="Arial" pitchFamily="34" charset="0"/>
              <a:buNone/>
              <a:defRPr/>
            </a:pPr>
            <a:r>
              <a:rPr lang="en-CA" dirty="0"/>
              <a:t>TIPS-</a:t>
            </a:r>
          </a:p>
          <a:p>
            <a:pPr marL="171450" indent="-171450">
              <a:buFont typeface="Arial" pitchFamily="34" charset="0"/>
              <a:buChar char="•"/>
              <a:defRPr/>
            </a:pPr>
            <a:r>
              <a:rPr lang="en-CA" dirty="0"/>
              <a:t>While all four quadrants are equally important, in the first communication messages we recommend moving from purpose (which is grounded in data and the present) to the big picture (which shows the ideal future and establishes the gap).  Then move to people and end with the plan.</a:t>
            </a:r>
          </a:p>
          <a:p>
            <a:pPr marL="168825" indent="-168825">
              <a:buFont typeface="Arial" pitchFamily="34" charset="0"/>
              <a:buChar char="•"/>
              <a:defRPr/>
            </a:pPr>
            <a:r>
              <a:rPr lang="en-CA" dirty="0"/>
              <a:t>Throughout the process always touch on all four, but changes to the order can be made to fit with the situation.</a:t>
            </a:r>
          </a:p>
          <a:p>
            <a:pPr>
              <a:defRPr/>
            </a:pPr>
            <a:endParaRPr lang="en-US" dirty="0"/>
          </a:p>
        </p:txBody>
      </p:sp>
      <p:sp>
        <p:nvSpPr>
          <p:cNvPr id="2" name="Header Placeholder 1"/>
          <p:cNvSpPr>
            <a:spLocks noGrp="1"/>
          </p:cNvSpPr>
          <p:nvPr>
            <p:ph type="hdr" sz="quarter" idx="10"/>
          </p:nvPr>
        </p:nvSpPr>
        <p:spPr>
          <a:xfrm>
            <a:off x="0" y="1"/>
            <a:ext cx="2971800" cy="465693"/>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CA" sz="2200" b="0" i="0" u="none" strike="noStrike" kern="1200" cap="none" spc="0" normalizeH="0" baseline="0" noProof="0">
                <a:ln>
                  <a:noFill/>
                </a:ln>
                <a:solidFill>
                  <a:srgbClr val="000000"/>
                </a:solidFill>
                <a:effectLst/>
                <a:uLnTx/>
                <a:uFillTx/>
                <a:latin typeface="Arial" charset="0"/>
                <a:ea typeface="+mn-ea"/>
                <a:cs typeface="Times New Roman" pitchFamily="18" charset="0"/>
              </a:rPr>
              <a:t>Sample March 2015</a:t>
            </a:r>
            <a:endParaRPr kumimoji="0" lang="en-GB" sz="2200" b="0" i="0" u="none" strike="noStrike" kern="1200" cap="none" spc="0" normalizeH="0" baseline="0" noProof="0">
              <a:ln>
                <a:noFill/>
              </a:ln>
              <a:solidFill>
                <a:srgbClr val="000000"/>
              </a:solidFill>
              <a:effectLst/>
              <a:uLnTx/>
              <a:uFillTx/>
              <a:latin typeface="Arial" charset="0"/>
              <a:ea typeface="+mn-ea"/>
              <a:cs typeface="Times New Roman" pitchFamily="18" charset="0"/>
            </a:endParaRPr>
          </a:p>
        </p:txBody>
      </p:sp>
      <p:sp>
        <p:nvSpPr>
          <p:cNvPr id="3" name="Footer Placeholder 2"/>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CA" sz="900" b="0" i="0" u="none" strike="noStrike" kern="1200" cap="none" spc="0" normalizeH="0" baseline="0" noProof="0">
                <a:ln>
                  <a:noFill/>
                </a:ln>
                <a:solidFill>
                  <a:srgbClr val="000000"/>
                </a:solidFill>
                <a:effectLst/>
                <a:uLnTx/>
                <a:uFillTx/>
                <a:latin typeface="Arial" charset="0"/>
                <a:ea typeface="+mn-ea"/>
                <a:cs typeface="Times New Roman" pitchFamily="18" charset="0"/>
              </a:rPr>
              <a:t>INSIGHTS CANADA WEST     </a:t>
            </a:r>
            <a:r>
              <a:rPr kumimoji="0" lang="en-US" sz="900" b="0" i="0" u="none" strike="noStrike" kern="1200" cap="none" spc="0" normalizeH="0" baseline="0" noProof="0">
                <a:ln>
                  <a:noFill/>
                </a:ln>
                <a:solidFill>
                  <a:srgbClr val="000000"/>
                </a:solidFill>
                <a:effectLst/>
                <a:uLnTx/>
                <a:uFillTx/>
                <a:latin typeface="Arial" charset="0"/>
                <a:ea typeface="+mn-ea"/>
                <a:cs typeface="Times New Roman" pitchFamily="18" charset="0"/>
              </a:rPr>
              <a:t>Calgary Office +1(403) 233-7263    Vancouver Office +1(604) 522-4229    E info@insightscw.com</a:t>
            </a:r>
            <a:endParaRPr kumimoji="0" lang="en-CA" sz="900" b="0" i="0" u="none" strike="noStrike" kern="1200" cap="none" spc="0" normalizeH="0" baseline="0" noProof="0" dirty="0">
              <a:ln>
                <a:noFill/>
              </a:ln>
              <a:solidFill>
                <a:srgbClr val="000000"/>
              </a:solidFill>
              <a:effectLst/>
              <a:uLnTx/>
              <a:uFillTx/>
              <a:latin typeface="Arial" charset="0"/>
              <a:ea typeface="+mn-ea"/>
              <a:cs typeface="Times New Roman" pitchFamily="18" charset="0"/>
            </a:endParaRPr>
          </a:p>
        </p:txBody>
      </p:sp>
      <p:sp>
        <p:nvSpPr>
          <p:cNvPr id="4" name="Slide Number Placeholder 3"/>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519B46ED-9175-44DF-9D37-754B67BCA7A9}" type="slidenum">
              <a:rPr kumimoji="0" lang="en-CA" sz="1200" b="0" i="0" u="none" strike="noStrike" kern="1200" cap="none" spc="0" normalizeH="0" baseline="0" noProof="0" smtClean="0">
                <a:ln>
                  <a:noFill/>
                </a:ln>
                <a:solidFill>
                  <a:srgbClr val="000000"/>
                </a:solidFill>
                <a:effectLst/>
                <a:uLnTx/>
                <a:uFillTx/>
                <a:latin typeface="Arial" charset="0"/>
                <a:ea typeface="+mn-ea"/>
                <a:cs typeface="Times New Roman"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CA" sz="1200" b="0" i="0" u="none" strike="noStrike" kern="1200" cap="none" spc="0" normalizeH="0" baseline="0" noProof="0">
              <a:ln>
                <a:noFill/>
              </a:ln>
              <a:solidFill>
                <a:srgbClr val="000000"/>
              </a:solidFill>
              <a:effectLst/>
              <a:uLnTx/>
              <a:uFillTx/>
              <a:latin typeface="Arial" charset="0"/>
              <a:ea typeface="+mn-ea"/>
              <a:cs typeface="Times New Roman" pitchFamily="18" charset="0"/>
            </a:endParaRPr>
          </a:p>
        </p:txBody>
      </p:sp>
    </p:spTree>
    <p:extLst>
      <p:ext uri="{BB962C8B-B14F-4D97-AF65-F5344CB8AC3E}">
        <p14:creationId xmlns:p14="http://schemas.microsoft.com/office/powerpoint/2010/main" val="91139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2"/>
          <p:cNvSpPr>
            <a:spLocks noGrp="1" noRot="1" noChangeAspect="1" noChangeArrowheads="1" noTextEdit="1"/>
          </p:cNvSpPr>
          <p:nvPr>
            <p:ph type="sldImg"/>
          </p:nvPr>
        </p:nvSpPr>
        <p:spPr>
          <a:xfrm>
            <a:off x="1100138" y="700088"/>
            <a:ext cx="4659312" cy="3494087"/>
          </a:xfrm>
          <a:ln/>
        </p:spPr>
      </p:sp>
      <p:sp>
        <p:nvSpPr>
          <p:cNvPr id="223235" name="Rectangle 3"/>
          <p:cNvSpPr>
            <a:spLocks noGrp="1" noChangeArrowheads="1"/>
          </p:cNvSpPr>
          <p:nvPr>
            <p:ph type="body" idx="1"/>
          </p:nvPr>
        </p:nvSpPr>
        <p:spPr>
          <a:xfrm>
            <a:off x="913064" y="4425047"/>
            <a:ext cx="5031888" cy="4189967"/>
          </a:xfrm>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417" tIns="44708" rIns="89417" bIns="44708"/>
          <a:lstStyle/>
          <a:p>
            <a:pPr>
              <a:defRPr/>
            </a:pPr>
            <a:endParaRPr lang="en-US" dirty="0"/>
          </a:p>
        </p:txBody>
      </p:sp>
      <p:sp>
        <p:nvSpPr>
          <p:cNvPr id="2" name="Header Placeholder 1"/>
          <p:cNvSpPr>
            <a:spLocks noGrp="1"/>
          </p:cNvSpPr>
          <p:nvPr>
            <p:ph type="hdr" sz="quarter" idx="10"/>
          </p:nvPr>
        </p:nvSpPr>
        <p:spPr>
          <a:xfrm>
            <a:off x="0" y="1"/>
            <a:ext cx="2971800" cy="465693"/>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CA" sz="2200" b="0" i="0" u="none" strike="noStrike" kern="1200" cap="none" spc="0" normalizeH="0" baseline="0" noProof="0">
                <a:ln>
                  <a:noFill/>
                </a:ln>
                <a:solidFill>
                  <a:srgbClr val="000000"/>
                </a:solidFill>
                <a:effectLst/>
                <a:uLnTx/>
                <a:uFillTx/>
                <a:latin typeface="Arial" charset="0"/>
                <a:ea typeface="+mn-ea"/>
                <a:cs typeface="Times New Roman" pitchFamily="18" charset="0"/>
              </a:rPr>
              <a:t>Sample March 2015</a:t>
            </a:r>
            <a:endParaRPr kumimoji="0" lang="en-GB" sz="2200" b="0" i="0" u="none" strike="noStrike" kern="1200" cap="none" spc="0" normalizeH="0" baseline="0" noProof="0">
              <a:ln>
                <a:noFill/>
              </a:ln>
              <a:solidFill>
                <a:srgbClr val="000000"/>
              </a:solidFill>
              <a:effectLst/>
              <a:uLnTx/>
              <a:uFillTx/>
              <a:latin typeface="Arial" charset="0"/>
              <a:ea typeface="+mn-ea"/>
              <a:cs typeface="Times New Roman" pitchFamily="18" charset="0"/>
            </a:endParaRPr>
          </a:p>
        </p:txBody>
      </p:sp>
      <p:sp>
        <p:nvSpPr>
          <p:cNvPr id="3" name="Footer Placeholder 2"/>
          <p:cNvSpPr>
            <a:spLocks noGrp="1"/>
          </p:cNvSpPr>
          <p:nvPr>
            <p:ph type="ftr" sz="quarter" idx="11"/>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CA" sz="900" b="0" i="0" u="none" strike="noStrike" kern="1200" cap="none" spc="0" normalizeH="0" baseline="0" noProof="0">
                <a:ln>
                  <a:noFill/>
                </a:ln>
                <a:solidFill>
                  <a:srgbClr val="000000"/>
                </a:solidFill>
                <a:effectLst/>
                <a:uLnTx/>
                <a:uFillTx/>
                <a:latin typeface="Arial" charset="0"/>
                <a:ea typeface="+mn-ea"/>
                <a:cs typeface="Times New Roman" pitchFamily="18" charset="0"/>
              </a:rPr>
              <a:t>INSIGHTS CANADA WEST     </a:t>
            </a:r>
            <a:r>
              <a:rPr kumimoji="0" lang="en-US" sz="900" b="0" i="0" u="none" strike="noStrike" kern="1200" cap="none" spc="0" normalizeH="0" baseline="0" noProof="0">
                <a:ln>
                  <a:noFill/>
                </a:ln>
                <a:solidFill>
                  <a:srgbClr val="000000"/>
                </a:solidFill>
                <a:effectLst/>
                <a:uLnTx/>
                <a:uFillTx/>
                <a:latin typeface="Arial" charset="0"/>
                <a:ea typeface="+mn-ea"/>
                <a:cs typeface="Times New Roman" pitchFamily="18" charset="0"/>
              </a:rPr>
              <a:t>Calgary Office +1(403) 233-7263    Vancouver Office +1(604) 522-4229    E info@insightscw.com</a:t>
            </a:r>
            <a:endParaRPr kumimoji="0" lang="en-CA" sz="900" b="0" i="0" u="none" strike="noStrike" kern="1200" cap="none" spc="0" normalizeH="0" baseline="0" noProof="0" dirty="0">
              <a:ln>
                <a:noFill/>
              </a:ln>
              <a:solidFill>
                <a:srgbClr val="000000"/>
              </a:solidFill>
              <a:effectLst/>
              <a:uLnTx/>
              <a:uFillTx/>
              <a:latin typeface="Arial" charset="0"/>
              <a:ea typeface="+mn-ea"/>
              <a:cs typeface="Times New Roman" pitchFamily="18" charset="0"/>
            </a:endParaRPr>
          </a:p>
        </p:txBody>
      </p:sp>
      <p:sp>
        <p:nvSpPr>
          <p:cNvPr id="4" name="Slide Number Placeholder 3"/>
          <p:cNvSpPr>
            <a:spLocks noGrp="1"/>
          </p:cNvSpPr>
          <p:nvPr>
            <p:ph type="sldNum" sz="quarter" idx="12"/>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519B46ED-9175-44DF-9D37-754B67BCA7A9}" type="slidenum">
              <a:rPr kumimoji="0" lang="en-CA" sz="1200" b="0" i="0" u="none" strike="noStrike" kern="1200" cap="none" spc="0" normalizeH="0" baseline="0" noProof="0" smtClean="0">
                <a:ln>
                  <a:noFill/>
                </a:ln>
                <a:solidFill>
                  <a:srgbClr val="000000"/>
                </a:solidFill>
                <a:effectLst/>
                <a:uLnTx/>
                <a:uFillTx/>
                <a:latin typeface="Arial" charset="0"/>
                <a:ea typeface="+mn-ea"/>
                <a:cs typeface="Times New Roman" pitchFamily="18" charset="0"/>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CA" sz="1200" b="0" i="0" u="none" strike="noStrike" kern="1200" cap="none" spc="0" normalizeH="0" baseline="0" noProof="0">
              <a:ln>
                <a:noFill/>
              </a:ln>
              <a:solidFill>
                <a:srgbClr val="000000"/>
              </a:solidFill>
              <a:effectLst/>
              <a:uLnTx/>
              <a:uFillTx/>
              <a:latin typeface="Arial" charset="0"/>
              <a:ea typeface="+mn-ea"/>
              <a:cs typeface="Times New Roman" pitchFamily="18" charset="0"/>
            </a:endParaRPr>
          </a:p>
        </p:txBody>
      </p:sp>
    </p:spTree>
    <p:extLst>
      <p:ext uri="{BB962C8B-B14F-4D97-AF65-F5344CB8AC3E}">
        <p14:creationId xmlns:p14="http://schemas.microsoft.com/office/powerpoint/2010/main" val="911391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slide">
    <p:spTree>
      <p:nvGrpSpPr>
        <p:cNvPr id="1" name=""/>
        <p:cNvGrpSpPr/>
        <p:nvPr/>
      </p:nvGrpSpPr>
      <p:grpSpPr>
        <a:xfrm>
          <a:off x="0" y="0"/>
          <a:ext cx="0" cy="0"/>
          <a:chOff x="0" y="0"/>
          <a:chExt cx="0" cy="0"/>
        </a:xfrm>
      </p:grpSpPr>
      <p:pic>
        <p:nvPicPr>
          <p:cNvPr id="2" name="Picture 2" descr="X:\Insights Brand 2011\Graphics Team\Brand Evolution 2015\Brand Evolution - Doughnut\Brand Evolution - Doughnut - PPT templates\4 x 3\Brand Evolution - Doughnut - Slide templates_4 by 3 Final-01.png">
            <a:extLst>
              <a:ext uri="{FF2B5EF4-FFF2-40B4-BE49-F238E27FC236}">
                <a16:creationId xmlns:a16="http://schemas.microsoft.com/office/drawing/2014/main" id="{147EB80B-5ED3-4523-8B5F-19359E9CA82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50"/>
            <a:ext cx="12192000"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9347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Footer grey 1 column">
    <p:spTree>
      <p:nvGrpSpPr>
        <p:cNvPr id="1" name=""/>
        <p:cNvGrpSpPr/>
        <p:nvPr/>
      </p:nvGrpSpPr>
      <p:grpSpPr>
        <a:xfrm>
          <a:off x="0" y="0"/>
          <a:ext cx="0" cy="0"/>
          <a:chOff x="0" y="0"/>
          <a:chExt cx="0" cy="0"/>
        </a:xfrm>
      </p:grpSpPr>
      <p:pic>
        <p:nvPicPr>
          <p:cNvPr id="4" name="Picture 6" descr="X:\Insights Brand 2011\Graphics Team\Brand Evolution 2015\Brand Evolution - Doughnut\Brand Evolution - Doughnut - PPT templates\4 by 3\Brand Evolution - Doughnut - Slide templates_4 by 3 Final-08.png">
            <a:extLst>
              <a:ext uri="{FF2B5EF4-FFF2-40B4-BE49-F238E27FC236}">
                <a16:creationId xmlns:a16="http://schemas.microsoft.com/office/drawing/2014/main" id="{503B22EB-07FE-47C8-866E-974E39D9258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0638"/>
            <a:ext cx="12192000"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95A44AFC-3344-487E-80A3-ED861165C696}"/>
              </a:ext>
            </a:extLst>
          </p:cNvPr>
          <p:cNvSpPr txBox="1">
            <a:spLocks noChangeArrowheads="1"/>
          </p:cNvSpPr>
          <p:nvPr userDrawn="1"/>
        </p:nvSpPr>
        <p:spPr bwMode="auto">
          <a:xfrm>
            <a:off x="9364134" y="6608764"/>
            <a:ext cx="1941557"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GB" altLang="en-US" sz="600"/>
              <a:t>© The Insights Group Ltd, 2016. All rights reserved.</a:t>
            </a:r>
          </a:p>
        </p:txBody>
      </p:sp>
      <p:sp>
        <p:nvSpPr>
          <p:cNvPr id="2" name="Title 1"/>
          <p:cNvSpPr>
            <a:spLocks noGrp="1"/>
          </p:cNvSpPr>
          <p:nvPr>
            <p:ph type="title"/>
          </p:nvPr>
        </p:nvSpPr>
        <p:spPr>
          <a:xfrm>
            <a:off x="670720" y="188640"/>
            <a:ext cx="10801877" cy="1143000"/>
          </a:xfrm>
        </p:spPr>
        <p:txBody>
          <a:bodyPr>
            <a:normAutofit/>
          </a:bodyPr>
          <a:lstStyle>
            <a:lvl1pPr algn="l">
              <a:defRPr sz="3600">
                <a:solidFill>
                  <a:schemeClr val="tx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670720" y="1484784"/>
            <a:ext cx="10801877" cy="4248472"/>
          </a:xfrm>
        </p:spPr>
        <p:txBody>
          <a:bodyPr/>
          <a:lstStyle>
            <a:lvl1pPr>
              <a:spcBef>
                <a:spcPts val="1200"/>
              </a:spcBef>
              <a:spcAft>
                <a:spcPts val="1000"/>
              </a:spcAft>
              <a:buClr>
                <a:srgbClr val="0082B7"/>
              </a:buClr>
              <a:defRPr sz="2800">
                <a:solidFill>
                  <a:schemeClr val="tx1"/>
                </a:solidFill>
                <a:latin typeface="Arial" panose="020B0604020202020204" pitchFamily="34" charset="0"/>
                <a:cs typeface="Arial" panose="020B0604020202020204" pitchFamily="34" charset="0"/>
              </a:defRPr>
            </a:lvl1pPr>
            <a:lvl2pPr>
              <a:buClr>
                <a:schemeClr val="tx1">
                  <a:lumMod val="50000"/>
                  <a:lumOff val="50000"/>
                </a:schemeClr>
              </a:buClr>
              <a:defRPr>
                <a:solidFill>
                  <a:schemeClr val="tx1"/>
                </a:solidFill>
                <a:latin typeface="Arial" panose="020B0604020202020204" pitchFamily="34" charset="0"/>
                <a:cs typeface="Arial" panose="020B0604020202020204" pitchFamily="34" charset="0"/>
              </a:defRPr>
            </a:lvl2pPr>
            <a:lvl3pPr>
              <a:buClr>
                <a:schemeClr val="tx1">
                  <a:lumMod val="50000"/>
                  <a:lumOff val="50000"/>
                </a:schemeClr>
              </a:buClr>
              <a:defRPr>
                <a:solidFill>
                  <a:schemeClr val="tx1"/>
                </a:solidFill>
                <a:latin typeface="Arial" panose="020B0604020202020204" pitchFamily="34" charset="0"/>
                <a:cs typeface="Arial" panose="020B0604020202020204" pitchFamily="34" charset="0"/>
              </a:defRPr>
            </a:lvl3pPr>
            <a:lvl4pPr>
              <a:buClr>
                <a:schemeClr val="tx1">
                  <a:lumMod val="50000"/>
                  <a:lumOff val="50000"/>
                </a:schemeClr>
              </a:buClr>
              <a:defRPr>
                <a:solidFill>
                  <a:schemeClr val="tx1"/>
                </a:solidFill>
                <a:latin typeface="Arial" panose="020B0604020202020204" pitchFamily="34" charset="0"/>
                <a:cs typeface="Arial" panose="020B0604020202020204" pitchFamily="34" charset="0"/>
              </a:defRPr>
            </a:lvl4pPr>
            <a:lvl5pPr>
              <a:buClr>
                <a:schemeClr val="tx1">
                  <a:lumMod val="50000"/>
                  <a:lumOff val="50000"/>
                </a:schemeClr>
              </a:buClr>
              <a:defRPr>
                <a:solidFill>
                  <a:schemeClr val="tx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800502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ooter grey 2 column">
    <p:spTree>
      <p:nvGrpSpPr>
        <p:cNvPr id="1" name=""/>
        <p:cNvGrpSpPr/>
        <p:nvPr/>
      </p:nvGrpSpPr>
      <p:grpSpPr>
        <a:xfrm>
          <a:off x="0" y="0"/>
          <a:ext cx="0" cy="0"/>
          <a:chOff x="0" y="0"/>
          <a:chExt cx="0" cy="0"/>
        </a:xfrm>
      </p:grpSpPr>
      <p:pic>
        <p:nvPicPr>
          <p:cNvPr id="5" name="Picture 3" descr="X:\Insights Brand 2011\Graphics Team\Brand Evolution 2015\Brand Evolution - Doughnut\Brand Evolution - Doughnut - PPT templates\4 by 3\Brand Evolution - Doughnut - Slide templates_4 by 3 Final-08.png">
            <a:extLst>
              <a:ext uri="{FF2B5EF4-FFF2-40B4-BE49-F238E27FC236}">
                <a16:creationId xmlns:a16="http://schemas.microsoft.com/office/drawing/2014/main" id="{192CC7E2-3798-410F-A9CE-7C04CE77D55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t="92247"/>
          <a:stretch>
            <a:fillRect/>
          </a:stretch>
        </p:blipFill>
        <p:spPr bwMode="auto">
          <a:xfrm>
            <a:off x="0" y="6353176"/>
            <a:ext cx="12192000" cy="53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5BE18DE7-7BF4-4F58-882A-88E1429515F0}"/>
              </a:ext>
            </a:extLst>
          </p:cNvPr>
          <p:cNvSpPr txBox="1">
            <a:spLocks noChangeArrowheads="1"/>
          </p:cNvSpPr>
          <p:nvPr userDrawn="1"/>
        </p:nvSpPr>
        <p:spPr bwMode="auto">
          <a:xfrm>
            <a:off x="9364134" y="6608764"/>
            <a:ext cx="1941557"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GB" altLang="en-US" sz="600"/>
              <a:t>© The Insights Group Ltd, 2016. All rights reserved.</a:t>
            </a:r>
          </a:p>
        </p:txBody>
      </p:sp>
      <p:sp>
        <p:nvSpPr>
          <p:cNvPr id="2" name="Title 1"/>
          <p:cNvSpPr>
            <a:spLocks noGrp="1"/>
          </p:cNvSpPr>
          <p:nvPr>
            <p:ph type="title"/>
          </p:nvPr>
        </p:nvSpPr>
        <p:spPr>
          <a:xfrm>
            <a:off x="670720" y="188640"/>
            <a:ext cx="11521280" cy="1143000"/>
          </a:xfrm>
        </p:spPr>
        <p:txBody>
          <a:bodyPr>
            <a:normAutofit/>
          </a:bodyPr>
          <a:lstStyle>
            <a:lvl1pPr algn="l">
              <a:defRPr sz="3600">
                <a:solidFill>
                  <a:schemeClr val="tx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8" name="Content Placeholder 2"/>
          <p:cNvSpPr>
            <a:spLocks noGrp="1"/>
          </p:cNvSpPr>
          <p:nvPr>
            <p:ph sz="half" idx="1"/>
          </p:nvPr>
        </p:nvSpPr>
        <p:spPr>
          <a:xfrm>
            <a:off x="670720" y="1412776"/>
            <a:ext cx="5384800" cy="4525963"/>
          </a:xfrm>
        </p:spPr>
        <p:txBody>
          <a:bodyPr/>
          <a:lstStyle>
            <a:lvl1pPr marL="457200" indent="-457200">
              <a:spcAft>
                <a:spcPts val="1000"/>
              </a:spcAft>
              <a:buClr>
                <a:srgbClr val="0082B7"/>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a:spcAft>
                <a:spcPts val="1000"/>
              </a:spcAft>
              <a:defRPr sz="2400">
                <a:solidFill>
                  <a:schemeClr val="tx1"/>
                </a:solidFill>
                <a:latin typeface="Arial" panose="020B0604020202020204" pitchFamily="34" charset="0"/>
                <a:cs typeface="Arial" panose="020B0604020202020204" pitchFamily="34" charset="0"/>
              </a:defRPr>
            </a:lvl2pPr>
            <a:lvl3pPr>
              <a:spcAft>
                <a:spcPts val="1000"/>
              </a:spcAft>
              <a:defRPr sz="2000">
                <a:solidFill>
                  <a:schemeClr val="tx1"/>
                </a:solidFill>
                <a:latin typeface="Arial" panose="020B0604020202020204" pitchFamily="34" charset="0"/>
                <a:cs typeface="Arial" panose="020B0604020202020204" pitchFamily="34" charset="0"/>
              </a:defRPr>
            </a:lvl3pPr>
            <a:lvl4pPr>
              <a:spcAft>
                <a:spcPts val="1000"/>
              </a:spcAft>
              <a:defRPr sz="1800">
                <a:solidFill>
                  <a:schemeClr val="tx1"/>
                </a:solidFill>
                <a:latin typeface="Arial" panose="020B0604020202020204" pitchFamily="34" charset="0"/>
                <a:cs typeface="Arial" panose="020B0604020202020204" pitchFamily="34" charset="0"/>
              </a:defRPr>
            </a:lvl4pPr>
            <a:lvl5pPr>
              <a:spcAft>
                <a:spcPts val="1000"/>
              </a:spcAft>
              <a:defRPr sz="1800">
                <a:solidFill>
                  <a:schemeClr val="tx1"/>
                </a:solidFill>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Content Placeholder 3"/>
          <p:cNvSpPr>
            <a:spLocks noGrp="1"/>
          </p:cNvSpPr>
          <p:nvPr>
            <p:ph sz="half" idx="2"/>
          </p:nvPr>
        </p:nvSpPr>
        <p:spPr>
          <a:xfrm>
            <a:off x="6288021" y="1412776"/>
            <a:ext cx="5384800" cy="4525963"/>
          </a:xfrm>
        </p:spPr>
        <p:txBody>
          <a:bodyPr/>
          <a:lstStyle>
            <a:lvl1pPr marL="457200" indent="-457200">
              <a:spcAft>
                <a:spcPts val="1000"/>
              </a:spcAft>
              <a:buClr>
                <a:srgbClr val="0082B7"/>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a:spcAft>
                <a:spcPts val="1000"/>
              </a:spcAft>
              <a:defRPr sz="2400">
                <a:solidFill>
                  <a:schemeClr val="tx1"/>
                </a:solidFill>
                <a:latin typeface="Arial" panose="020B0604020202020204" pitchFamily="34" charset="0"/>
                <a:cs typeface="Arial" panose="020B0604020202020204" pitchFamily="34" charset="0"/>
              </a:defRPr>
            </a:lvl2pPr>
            <a:lvl3pPr>
              <a:spcAft>
                <a:spcPts val="1000"/>
              </a:spcAft>
              <a:defRPr sz="2000">
                <a:solidFill>
                  <a:schemeClr val="tx1"/>
                </a:solidFill>
                <a:latin typeface="Arial" panose="020B0604020202020204" pitchFamily="34" charset="0"/>
                <a:cs typeface="Arial" panose="020B0604020202020204" pitchFamily="34" charset="0"/>
              </a:defRPr>
            </a:lvl3pPr>
            <a:lvl4pPr>
              <a:spcAft>
                <a:spcPts val="1000"/>
              </a:spcAft>
              <a:defRPr sz="1800">
                <a:solidFill>
                  <a:schemeClr val="tx1"/>
                </a:solidFill>
                <a:latin typeface="Arial" panose="020B0604020202020204" pitchFamily="34" charset="0"/>
                <a:cs typeface="Arial" panose="020B0604020202020204" pitchFamily="34" charset="0"/>
              </a:defRPr>
            </a:lvl4pPr>
            <a:lvl5pPr>
              <a:spcAft>
                <a:spcPts val="1000"/>
              </a:spcAft>
              <a:defRPr sz="1800">
                <a:solidFill>
                  <a:schemeClr val="tx1"/>
                </a:solidFill>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7453918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Footer 1 column">
    <p:spTree>
      <p:nvGrpSpPr>
        <p:cNvPr id="1" name=""/>
        <p:cNvGrpSpPr/>
        <p:nvPr/>
      </p:nvGrpSpPr>
      <p:grpSpPr>
        <a:xfrm>
          <a:off x="0" y="0"/>
          <a:ext cx="0" cy="0"/>
          <a:chOff x="0" y="0"/>
          <a:chExt cx="0" cy="0"/>
        </a:xfrm>
      </p:grpSpPr>
      <p:pic>
        <p:nvPicPr>
          <p:cNvPr id="4" name="Picture 2" descr="X:\Insights Brand 2011\Graphics Team\Brand Evolution 2015\Brand Evolution - Doughnut\Brand Evolution - Doughnut - PPT templates\4 x 3\Discovery brand\Brand Evolution - Doughnut - Slide templates_4 by 3 DISCOVERY Final-09.png">
            <a:extLst>
              <a:ext uri="{FF2B5EF4-FFF2-40B4-BE49-F238E27FC236}">
                <a16:creationId xmlns:a16="http://schemas.microsoft.com/office/drawing/2014/main" id="{5150FBC4-6B2C-4A91-9D6C-FAE9D472378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t="92368" r="2"/>
          <a:stretch>
            <a:fillRect/>
          </a:stretch>
        </p:blipFill>
        <p:spPr bwMode="auto">
          <a:xfrm>
            <a:off x="0" y="6361114"/>
            <a:ext cx="12192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3C961193-3854-4CA8-A9B8-B6D934BA5A41}"/>
              </a:ext>
            </a:extLst>
          </p:cNvPr>
          <p:cNvSpPr txBox="1">
            <a:spLocks noChangeArrowheads="1"/>
          </p:cNvSpPr>
          <p:nvPr userDrawn="1"/>
        </p:nvSpPr>
        <p:spPr bwMode="auto">
          <a:xfrm>
            <a:off x="9364134" y="6608764"/>
            <a:ext cx="1941557"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GB" altLang="en-US" sz="600">
                <a:solidFill>
                  <a:schemeClr val="bg1"/>
                </a:solidFill>
              </a:rPr>
              <a:t>© The Insights Group Ltd, 2016. All rights reserved.</a:t>
            </a:r>
          </a:p>
        </p:txBody>
      </p:sp>
      <p:sp>
        <p:nvSpPr>
          <p:cNvPr id="2" name="Title 1"/>
          <p:cNvSpPr>
            <a:spLocks noGrp="1"/>
          </p:cNvSpPr>
          <p:nvPr>
            <p:ph type="title"/>
          </p:nvPr>
        </p:nvSpPr>
        <p:spPr>
          <a:xfrm>
            <a:off x="670720" y="188640"/>
            <a:ext cx="10801877" cy="1143000"/>
          </a:xfrm>
        </p:spPr>
        <p:txBody>
          <a:bodyPr>
            <a:normAutofit/>
          </a:bodyPr>
          <a:lstStyle>
            <a:lvl1pPr algn="l">
              <a:defRPr sz="3600">
                <a:solidFill>
                  <a:schemeClr val="tx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a:xfrm>
            <a:off x="670720" y="1484784"/>
            <a:ext cx="10801877" cy="4248472"/>
          </a:xfrm>
        </p:spPr>
        <p:txBody>
          <a:bodyPr/>
          <a:lstStyle>
            <a:lvl1pPr>
              <a:spcBef>
                <a:spcPts val="1200"/>
              </a:spcBef>
              <a:spcAft>
                <a:spcPts val="1000"/>
              </a:spcAft>
              <a:buClr>
                <a:srgbClr val="0082B7"/>
              </a:buClr>
              <a:defRPr sz="2800">
                <a:solidFill>
                  <a:schemeClr val="tx1"/>
                </a:solidFill>
                <a:latin typeface="Arial" panose="020B0604020202020204" pitchFamily="34" charset="0"/>
                <a:cs typeface="Arial" panose="020B0604020202020204" pitchFamily="34" charset="0"/>
              </a:defRPr>
            </a:lvl1pPr>
            <a:lvl2pPr>
              <a:buClr>
                <a:schemeClr val="tx1">
                  <a:lumMod val="50000"/>
                  <a:lumOff val="50000"/>
                </a:schemeClr>
              </a:buClr>
              <a:defRPr sz="2600">
                <a:solidFill>
                  <a:schemeClr val="tx1"/>
                </a:solidFill>
                <a:latin typeface="Arial" panose="020B0604020202020204" pitchFamily="34" charset="0"/>
                <a:cs typeface="Arial" panose="020B0604020202020204" pitchFamily="34" charset="0"/>
              </a:defRPr>
            </a:lvl2pPr>
            <a:lvl3pPr>
              <a:buClr>
                <a:schemeClr val="tx1">
                  <a:lumMod val="50000"/>
                  <a:lumOff val="50000"/>
                </a:schemeClr>
              </a:buClr>
              <a:defRPr>
                <a:solidFill>
                  <a:schemeClr val="tx1"/>
                </a:solidFill>
                <a:latin typeface="Arial" panose="020B0604020202020204" pitchFamily="34" charset="0"/>
                <a:cs typeface="Arial" panose="020B0604020202020204" pitchFamily="34" charset="0"/>
              </a:defRPr>
            </a:lvl3pPr>
            <a:lvl4pPr>
              <a:buClr>
                <a:schemeClr val="tx1">
                  <a:lumMod val="50000"/>
                  <a:lumOff val="50000"/>
                </a:schemeClr>
              </a:buClr>
              <a:defRPr>
                <a:solidFill>
                  <a:schemeClr val="tx1"/>
                </a:solidFill>
                <a:latin typeface="Arial" panose="020B0604020202020204" pitchFamily="34" charset="0"/>
                <a:cs typeface="Arial" panose="020B0604020202020204" pitchFamily="34" charset="0"/>
              </a:defRPr>
            </a:lvl4pPr>
            <a:lvl5pPr>
              <a:buClr>
                <a:schemeClr val="tx1">
                  <a:lumMod val="50000"/>
                  <a:lumOff val="50000"/>
                </a:schemeClr>
              </a:buClr>
              <a:defRPr>
                <a:solidFill>
                  <a:schemeClr val="tx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1900347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Footer 2 column">
    <p:spTree>
      <p:nvGrpSpPr>
        <p:cNvPr id="1" name=""/>
        <p:cNvGrpSpPr/>
        <p:nvPr/>
      </p:nvGrpSpPr>
      <p:grpSpPr>
        <a:xfrm>
          <a:off x="0" y="0"/>
          <a:ext cx="0" cy="0"/>
          <a:chOff x="0" y="0"/>
          <a:chExt cx="0" cy="0"/>
        </a:xfrm>
      </p:grpSpPr>
      <p:pic>
        <p:nvPicPr>
          <p:cNvPr id="5" name="Picture 2" descr="X:\Insights Brand 2011\Graphics Team\Brand Evolution 2015\Brand Evolution - Doughnut\Brand Evolution - Doughnut - PPT templates\4 x 3\Discovery brand\Brand Evolution - Doughnut - Slide templates_4 by 3 DISCOVERY Final-09.png">
            <a:extLst>
              <a:ext uri="{FF2B5EF4-FFF2-40B4-BE49-F238E27FC236}">
                <a16:creationId xmlns:a16="http://schemas.microsoft.com/office/drawing/2014/main" id="{BEB850AA-33BA-4F3C-9631-417889D57E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t="92368" r="2"/>
          <a:stretch>
            <a:fillRect/>
          </a:stretch>
        </p:blipFill>
        <p:spPr bwMode="auto">
          <a:xfrm>
            <a:off x="0" y="6361114"/>
            <a:ext cx="12192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B99935C5-F591-4810-BFE0-39BB95805DB4}"/>
              </a:ext>
            </a:extLst>
          </p:cNvPr>
          <p:cNvSpPr txBox="1">
            <a:spLocks noChangeArrowheads="1"/>
          </p:cNvSpPr>
          <p:nvPr userDrawn="1"/>
        </p:nvSpPr>
        <p:spPr bwMode="auto">
          <a:xfrm>
            <a:off x="9364134" y="6608764"/>
            <a:ext cx="1941557"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GB" altLang="en-US" sz="600">
                <a:solidFill>
                  <a:schemeClr val="bg1"/>
                </a:solidFill>
              </a:rPr>
              <a:t>© The Insights Group Ltd, 2016. All rights reserved.</a:t>
            </a:r>
          </a:p>
        </p:txBody>
      </p:sp>
      <p:sp>
        <p:nvSpPr>
          <p:cNvPr id="2" name="Title 1"/>
          <p:cNvSpPr>
            <a:spLocks noGrp="1"/>
          </p:cNvSpPr>
          <p:nvPr>
            <p:ph type="title"/>
          </p:nvPr>
        </p:nvSpPr>
        <p:spPr>
          <a:xfrm>
            <a:off x="670720" y="188640"/>
            <a:ext cx="11521280" cy="1143000"/>
          </a:xfrm>
        </p:spPr>
        <p:txBody>
          <a:bodyPr>
            <a:normAutofit/>
          </a:bodyPr>
          <a:lstStyle>
            <a:lvl1pPr algn="l">
              <a:defRPr sz="3600">
                <a:solidFill>
                  <a:schemeClr val="tx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8" name="Content Placeholder 2"/>
          <p:cNvSpPr>
            <a:spLocks noGrp="1"/>
          </p:cNvSpPr>
          <p:nvPr>
            <p:ph sz="half" idx="1"/>
          </p:nvPr>
        </p:nvSpPr>
        <p:spPr>
          <a:xfrm>
            <a:off x="670720" y="1412776"/>
            <a:ext cx="5384800" cy="4525963"/>
          </a:xfrm>
        </p:spPr>
        <p:txBody>
          <a:bodyPr/>
          <a:lstStyle>
            <a:lvl1pPr marL="457200" indent="-457200">
              <a:spcAft>
                <a:spcPts val="1000"/>
              </a:spcAft>
              <a:buClr>
                <a:srgbClr val="0082B7"/>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a:spcAft>
                <a:spcPts val="1000"/>
              </a:spcAft>
              <a:defRPr sz="2400">
                <a:solidFill>
                  <a:schemeClr val="tx1"/>
                </a:solidFill>
                <a:latin typeface="Arial" panose="020B0604020202020204" pitchFamily="34" charset="0"/>
                <a:cs typeface="Arial" panose="020B0604020202020204" pitchFamily="34" charset="0"/>
              </a:defRPr>
            </a:lvl2pPr>
            <a:lvl3pPr>
              <a:spcAft>
                <a:spcPts val="1000"/>
              </a:spcAft>
              <a:defRPr sz="2000">
                <a:solidFill>
                  <a:schemeClr val="tx1"/>
                </a:solidFill>
                <a:latin typeface="Arial" panose="020B0604020202020204" pitchFamily="34" charset="0"/>
                <a:cs typeface="Arial" panose="020B0604020202020204" pitchFamily="34" charset="0"/>
              </a:defRPr>
            </a:lvl3pPr>
            <a:lvl4pPr>
              <a:spcAft>
                <a:spcPts val="1000"/>
              </a:spcAft>
              <a:defRPr sz="1800">
                <a:solidFill>
                  <a:schemeClr val="tx1"/>
                </a:solidFill>
                <a:latin typeface="Arial" panose="020B0604020202020204" pitchFamily="34" charset="0"/>
                <a:cs typeface="Arial" panose="020B0604020202020204" pitchFamily="34" charset="0"/>
              </a:defRPr>
            </a:lvl4pPr>
            <a:lvl5pPr>
              <a:spcAft>
                <a:spcPts val="1000"/>
              </a:spcAft>
              <a:defRPr sz="1800">
                <a:solidFill>
                  <a:schemeClr val="tx1"/>
                </a:solidFill>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Content Placeholder 3"/>
          <p:cNvSpPr>
            <a:spLocks noGrp="1"/>
          </p:cNvSpPr>
          <p:nvPr>
            <p:ph sz="half" idx="2"/>
          </p:nvPr>
        </p:nvSpPr>
        <p:spPr>
          <a:xfrm>
            <a:off x="6288021" y="1412776"/>
            <a:ext cx="5384800" cy="4525963"/>
          </a:xfrm>
        </p:spPr>
        <p:txBody>
          <a:bodyPr/>
          <a:lstStyle>
            <a:lvl1pPr marL="457200" indent="-457200">
              <a:spcAft>
                <a:spcPts val="1000"/>
              </a:spcAft>
              <a:buClr>
                <a:srgbClr val="0082B7"/>
              </a:buClr>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a:spcAft>
                <a:spcPts val="1000"/>
              </a:spcAft>
              <a:defRPr sz="2400">
                <a:solidFill>
                  <a:schemeClr val="tx1"/>
                </a:solidFill>
                <a:latin typeface="Arial" panose="020B0604020202020204" pitchFamily="34" charset="0"/>
                <a:cs typeface="Arial" panose="020B0604020202020204" pitchFamily="34" charset="0"/>
              </a:defRPr>
            </a:lvl2pPr>
            <a:lvl3pPr>
              <a:spcAft>
                <a:spcPts val="1000"/>
              </a:spcAft>
              <a:defRPr sz="2000">
                <a:solidFill>
                  <a:schemeClr val="tx1"/>
                </a:solidFill>
                <a:latin typeface="Arial" panose="020B0604020202020204" pitchFamily="34" charset="0"/>
                <a:cs typeface="Arial" panose="020B0604020202020204" pitchFamily="34" charset="0"/>
              </a:defRPr>
            </a:lvl3pPr>
            <a:lvl4pPr>
              <a:spcAft>
                <a:spcPts val="1000"/>
              </a:spcAft>
              <a:defRPr sz="1800">
                <a:solidFill>
                  <a:schemeClr val="tx1"/>
                </a:solidFill>
                <a:latin typeface="Arial" panose="020B0604020202020204" pitchFamily="34" charset="0"/>
                <a:cs typeface="Arial" panose="020B0604020202020204" pitchFamily="34" charset="0"/>
              </a:defRPr>
            </a:lvl4pPr>
            <a:lvl5pPr>
              <a:spcAft>
                <a:spcPts val="1000"/>
              </a:spcAft>
              <a:defRPr sz="1800">
                <a:solidFill>
                  <a:schemeClr val="tx1"/>
                </a:solidFill>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7067052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DA72A13-19C0-49CF-B50E-A425DAC9FC9A}"/>
              </a:ext>
            </a:extLst>
          </p:cNvPr>
          <p:cNvSpPr txBox="1">
            <a:spLocks noChangeArrowheads="1"/>
          </p:cNvSpPr>
          <p:nvPr userDrawn="1"/>
        </p:nvSpPr>
        <p:spPr bwMode="auto">
          <a:xfrm>
            <a:off x="9364134" y="6608764"/>
            <a:ext cx="1941557"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GB" altLang="en-US" sz="600"/>
              <a:t>© The Insights Group Ltd, 2016. All rights reserved.</a:t>
            </a:r>
          </a:p>
        </p:txBody>
      </p:sp>
      <p:sp>
        <p:nvSpPr>
          <p:cNvPr id="6" name="Title 1"/>
          <p:cNvSpPr>
            <a:spLocks noGrp="1"/>
          </p:cNvSpPr>
          <p:nvPr>
            <p:ph type="title"/>
          </p:nvPr>
        </p:nvSpPr>
        <p:spPr>
          <a:xfrm>
            <a:off x="670720" y="188640"/>
            <a:ext cx="10801877" cy="1143000"/>
          </a:xfrm>
        </p:spPr>
        <p:txBody>
          <a:bodyPr>
            <a:normAutofit/>
          </a:bodyPr>
          <a:lstStyle>
            <a:lvl1pPr algn="l">
              <a:defRPr sz="3600">
                <a:solidFill>
                  <a:schemeClr val="tx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7" name="Content Placeholder 2"/>
          <p:cNvSpPr>
            <a:spLocks noGrp="1"/>
          </p:cNvSpPr>
          <p:nvPr>
            <p:ph idx="1"/>
          </p:nvPr>
        </p:nvSpPr>
        <p:spPr>
          <a:xfrm>
            <a:off x="670720" y="1484784"/>
            <a:ext cx="10801877" cy="4896544"/>
          </a:xfrm>
        </p:spPr>
        <p:txBody>
          <a:bodyPr/>
          <a:lstStyle>
            <a:lvl1pPr>
              <a:spcBef>
                <a:spcPts val="1200"/>
              </a:spcBef>
              <a:spcAft>
                <a:spcPts val="1000"/>
              </a:spcAft>
              <a:buClr>
                <a:srgbClr val="0082B7"/>
              </a:buClr>
              <a:defRPr sz="2800">
                <a:solidFill>
                  <a:schemeClr val="tx1"/>
                </a:solidFill>
                <a:latin typeface="Arial" panose="020B0604020202020204" pitchFamily="34" charset="0"/>
                <a:cs typeface="Arial" panose="020B0604020202020204" pitchFamily="34" charset="0"/>
              </a:defRPr>
            </a:lvl1pPr>
            <a:lvl2pPr>
              <a:buClr>
                <a:schemeClr val="tx1">
                  <a:lumMod val="50000"/>
                  <a:lumOff val="50000"/>
                </a:schemeClr>
              </a:buClr>
              <a:defRPr sz="2600">
                <a:solidFill>
                  <a:schemeClr val="tx1"/>
                </a:solidFill>
                <a:latin typeface="Arial" panose="020B0604020202020204" pitchFamily="34" charset="0"/>
                <a:cs typeface="Arial" panose="020B0604020202020204" pitchFamily="34" charset="0"/>
              </a:defRPr>
            </a:lvl2pPr>
            <a:lvl3pPr>
              <a:buClr>
                <a:schemeClr val="tx1">
                  <a:lumMod val="50000"/>
                  <a:lumOff val="50000"/>
                </a:schemeClr>
              </a:buClr>
              <a:defRPr>
                <a:solidFill>
                  <a:schemeClr val="tx1"/>
                </a:solidFill>
                <a:latin typeface="Arial" panose="020B0604020202020204" pitchFamily="34" charset="0"/>
                <a:cs typeface="Arial" panose="020B0604020202020204" pitchFamily="34" charset="0"/>
              </a:defRPr>
            </a:lvl3pPr>
            <a:lvl4pPr>
              <a:buClr>
                <a:schemeClr val="tx1">
                  <a:lumMod val="50000"/>
                  <a:lumOff val="50000"/>
                </a:schemeClr>
              </a:buClr>
              <a:defRPr>
                <a:solidFill>
                  <a:schemeClr val="tx1"/>
                </a:solidFill>
                <a:latin typeface="Arial" panose="020B0604020202020204" pitchFamily="34" charset="0"/>
                <a:cs typeface="Arial" panose="020B0604020202020204" pitchFamily="34" charset="0"/>
              </a:defRPr>
            </a:lvl4pPr>
            <a:lvl5pPr>
              <a:buClr>
                <a:schemeClr val="tx1">
                  <a:lumMod val="50000"/>
                  <a:lumOff val="50000"/>
                </a:schemeClr>
              </a:buClr>
              <a:defRPr>
                <a:solidFill>
                  <a:schemeClr val="tx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450752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reaker slide">
    <p:spTree>
      <p:nvGrpSpPr>
        <p:cNvPr id="1" name=""/>
        <p:cNvGrpSpPr/>
        <p:nvPr/>
      </p:nvGrpSpPr>
      <p:grpSpPr>
        <a:xfrm>
          <a:off x="0" y="0"/>
          <a:ext cx="0" cy="0"/>
          <a:chOff x="0" y="0"/>
          <a:chExt cx="0" cy="0"/>
        </a:xfrm>
      </p:grpSpPr>
      <p:pic>
        <p:nvPicPr>
          <p:cNvPr id="3" name="Picture 6" descr="X:\Insights Brand 2011\Graphics Team\Brand Evolution 2015\Brand Evolution - Doughnut\Brand Evolution - Doughnut - PPT templates\4 x 3\Brand Evolution - Doughnut - Slide templates_4 by 3 INSIGHTS Final-10.png">
            <a:extLst>
              <a:ext uri="{FF2B5EF4-FFF2-40B4-BE49-F238E27FC236}">
                <a16:creationId xmlns:a16="http://schemas.microsoft.com/office/drawing/2014/main" id="{651FB918-6AB0-4E51-8BE8-CF42BED2CDE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588"/>
            <a:ext cx="12192000"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ACDB3733-750D-48E1-8B7B-8D15D05FF9CD}"/>
              </a:ext>
            </a:extLst>
          </p:cNvPr>
          <p:cNvSpPr txBox="1">
            <a:spLocks noChangeArrowheads="1"/>
          </p:cNvSpPr>
          <p:nvPr userDrawn="1"/>
        </p:nvSpPr>
        <p:spPr bwMode="auto">
          <a:xfrm>
            <a:off x="321734" y="6597651"/>
            <a:ext cx="1941557"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GB" altLang="en-US" sz="600">
                <a:solidFill>
                  <a:schemeClr val="bg1"/>
                </a:solidFill>
              </a:rPr>
              <a:t>© The Insights Group Ltd, 2016. All rights reserved.</a:t>
            </a:r>
          </a:p>
        </p:txBody>
      </p:sp>
      <p:sp>
        <p:nvSpPr>
          <p:cNvPr id="8" name="Content Placeholder 2"/>
          <p:cNvSpPr>
            <a:spLocks noGrp="1"/>
          </p:cNvSpPr>
          <p:nvPr>
            <p:ph idx="1"/>
          </p:nvPr>
        </p:nvSpPr>
        <p:spPr>
          <a:xfrm>
            <a:off x="743406" y="1268760"/>
            <a:ext cx="10705189" cy="4320480"/>
          </a:xfrm>
        </p:spPr>
        <p:txBody>
          <a:bodyPr>
            <a:normAutofit/>
          </a:bodyPr>
          <a:lstStyle>
            <a:lvl1pPr marL="0" indent="0" algn="ctr">
              <a:spcBef>
                <a:spcPts val="1200"/>
              </a:spcBef>
              <a:spcAft>
                <a:spcPts val="1000"/>
              </a:spcAft>
              <a:buNone/>
              <a:defRPr sz="3600" b="1" baseline="0">
                <a:solidFill>
                  <a:schemeClr val="bg1"/>
                </a:solidFill>
                <a:latin typeface="Segoe Print" panose="02000600000000000000" pitchFamily="2" charset="0"/>
                <a:cs typeface="Arial" panose="020B0604020202020204" pitchFamily="34" charset="0"/>
              </a:defRPr>
            </a:lvl1pPr>
            <a:lvl2pPr marL="457200" indent="0" algn="ctr">
              <a:buNone/>
              <a:defRPr sz="2800" baseline="0">
                <a:solidFill>
                  <a:schemeClr val="bg1"/>
                </a:solidFill>
                <a:latin typeface="Arial" panose="020B0604020202020204" pitchFamily="34" charset="0"/>
                <a:cs typeface="Arial" panose="020B0604020202020204" pitchFamily="34" charset="0"/>
              </a:defRPr>
            </a:lvl2pPr>
            <a:lvl3pPr marL="914400" indent="0" algn="ctr">
              <a:buNone/>
              <a:defRPr baseline="0">
                <a:solidFill>
                  <a:schemeClr val="bg1"/>
                </a:solidFill>
                <a:latin typeface="Arial" panose="020B0604020202020204" pitchFamily="34" charset="0"/>
                <a:cs typeface="Arial" panose="020B0604020202020204" pitchFamily="34" charset="0"/>
              </a:defRPr>
            </a:lvl3pPr>
            <a:lvl4pPr marL="1371600" indent="0" algn="ctr">
              <a:buNone/>
              <a:defRPr baseline="0">
                <a:solidFill>
                  <a:schemeClr val="bg1"/>
                </a:solidFill>
                <a:latin typeface="Arial" panose="020B0604020202020204" pitchFamily="34" charset="0"/>
                <a:cs typeface="Arial" panose="020B0604020202020204" pitchFamily="34" charset="0"/>
              </a:defRPr>
            </a:lvl4pPr>
            <a:lvl5pPr marL="1828800" indent="0" algn="ctr">
              <a:buNone/>
              <a:defRPr baseline="0">
                <a:solidFill>
                  <a:schemeClr val="bg1"/>
                </a:solidFill>
                <a:latin typeface="Arial" panose="020B0604020202020204" pitchFamily="34" charset="0"/>
                <a:cs typeface="Arial" panose="020B06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27216962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all to action/end slide">
    <p:spTree>
      <p:nvGrpSpPr>
        <p:cNvPr id="1" name=""/>
        <p:cNvGrpSpPr/>
        <p:nvPr/>
      </p:nvGrpSpPr>
      <p:grpSpPr>
        <a:xfrm>
          <a:off x="0" y="0"/>
          <a:ext cx="0" cy="0"/>
          <a:chOff x="0" y="0"/>
          <a:chExt cx="0" cy="0"/>
        </a:xfrm>
      </p:grpSpPr>
      <p:pic>
        <p:nvPicPr>
          <p:cNvPr id="3" name="Picture 6" descr="X:\Insights Brand 2011\Graphics Team\Brand Evolution 2015\Brand Evolution - Doughnut\Brand Evolution - Doughnut - PPT templates\4 x 3\Brand Evolution - Doughnut - Slide templates_4 by 3 INSIGHTS Final-10.png">
            <a:extLst>
              <a:ext uri="{FF2B5EF4-FFF2-40B4-BE49-F238E27FC236}">
                <a16:creationId xmlns:a16="http://schemas.microsoft.com/office/drawing/2014/main" id="{65097608-2434-4993-9B34-85C01D8617A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588"/>
            <a:ext cx="12192000"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909EE945-ABFF-40E1-BA4F-2EF413141DA7}"/>
              </a:ext>
            </a:extLst>
          </p:cNvPr>
          <p:cNvSpPr txBox="1">
            <a:spLocks noChangeArrowheads="1"/>
          </p:cNvSpPr>
          <p:nvPr userDrawn="1"/>
        </p:nvSpPr>
        <p:spPr bwMode="auto">
          <a:xfrm>
            <a:off x="321734" y="6597651"/>
            <a:ext cx="1941557"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GB" altLang="en-US" sz="600">
                <a:solidFill>
                  <a:schemeClr val="bg1"/>
                </a:solidFill>
              </a:rPr>
              <a:t>© The Insights Group Ltd, 2016. All rights reserved.</a:t>
            </a:r>
          </a:p>
        </p:txBody>
      </p:sp>
      <p:sp>
        <p:nvSpPr>
          <p:cNvPr id="6" name="Content Placeholder 2"/>
          <p:cNvSpPr>
            <a:spLocks noGrp="1"/>
          </p:cNvSpPr>
          <p:nvPr>
            <p:ph idx="1"/>
          </p:nvPr>
        </p:nvSpPr>
        <p:spPr>
          <a:xfrm>
            <a:off x="479376" y="548680"/>
            <a:ext cx="11233248" cy="5688632"/>
          </a:xfrm>
        </p:spPr>
        <p:txBody>
          <a:bodyPr/>
          <a:lstStyle>
            <a:lvl1pPr marL="0" indent="0">
              <a:spcBef>
                <a:spcPts val="1200"/>
              </a:spcBef>
              <a:spcAft>
                <a:spcPts val="1000"/>
              </a:spcAft>
              <a:buNone/>
              <a:defRPr sz="3200" baseline="0">
                <a:solidFill>
                  <a:schemeClr val="bg1"/>
                </a:solidFill>
                <a:latin typeface="Arial" panose="020B0604020202020204" pitchFamily="34" charset="0"/>
                <a:cs typeface="Arial" panose="020B0604020202020204" pitchFamily="34" charset="0"/>
              </a:defRPr>
            </a:lvl1pPr>
            <a:lvl2pPr>
              <a:defRPr sz="2800" baseline="0">
                <a:solidFill>
                  <a:schemeClr val="bg1"/>
                </a:solidFill>
                <a:latin typeface="Arial" panose="020B0604020202020204" pitchFamily="34" charset="0"/>
                <a:cs typeface="Arial" panose="020B0604020202020204" pitchFamily="34" charset="0"/>
              </a:defRPr>
            </a:lvl2pPr>
            <a:lvl3pPr>
              <a:defRPr baseline="0">
                <a:solidFill>
                  <a:schemeClr val="bg1"/>
                </a:solidFill>
                <a:latin typeface="Arial" panose="020B0604020202020204" pitchFamily="34" charset="0"/>
                <a:cs typeface="Arial" panose="020B0604020202020204" pitchFamily="34" charset="0"/>
              </a:defRPr>
            </a:lvl3pPr>
            <a:lvl4pPr>
              <a:defRPr baseline="0">
                <a:solidFill>
                  <a:schemeClr val="bg1"/>
                </a:solidFill>
                <a:latin typeface="Arial" panose="020B0604020202020204" pitchFamily="34" charset="0"/>
                <a:cs typeface="Arial" panose="020B0604020202020204" pitchFamily="34" charset="0"/>
              </a:defRPr>
            </a:lvl4pPr>
            <a:lvl5pPr>
              <a:defRPr baseline="0">
                <a:solidFill>
                  <a:schemeClr val="bg1"/>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3880772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6" descr="C:\Documents and Settings\bglennie\My Documents\Version Cue\Insights Brand 2011\logo\png\insights master logo v1 2011.png">
            <a:extLst>
              <a:ext uri="{FF2B5EF4-FFF2-40B4-BE49-F238E27FC236}">
                <a16:creationId xmlns:a16="http://schemas.microsoft.com/office/drawing/2014/main" id="{60198279-9574-4EBA-8D98-11A1A9B7E5A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590618" y="5994400"/>
            <a:ext cx="2321983"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31371" y="4953620"/>
            <a:ext cx="10363200" cy="864096"/>
          </a:xfrm>
        </p:spPr>
        <p:txBody>
          <a:bodyPr/>
          <a:lstStyle>
            <a:lvl1pPr algn="l">
              <a:defRPr>
                <a:solidFill>
                  <a:schemeClr val="tx1"/>
                </a:solidFill>
              </a:defRPr>
            </a:lvl1pPr>
          </a:lstStyle>
          <a:p>
            <a:r>
              <a:rPr lang="en-US"/>
              <a:t>Click to edit Master title style</a:t>
            </a:r>
            <a:endParaRPr lang="en-GB" dirty="0"/>
          </a:p>
        </p:txBody>
      </p:sp>
      <p:sp>
        <p:nvSpPr>
          <p:cNvPr id="3" name="Subtitle 2"/>
          <p:cNvSpPr>
            <a:spLocks noGrp="1"/>
          </p:cNvSpPr>
          <p:nvPr>
            <p:ph type="subTitle" idx="1"/>
          </p:nvPr>
        </p:nvSpPr>
        <p:spPr>
          <a:xfrm>
            <a:off x="431371" y="5889724"/>
            <a:ext cx="8357029" cy="504056"/>
          </a:xfrm>
        </p:spPr>
        <p:txBody>
          <a:bodyPr>
            <a:noAutofit/>
          </a:bodyPr>
          <a:lstStyle>
            <a:lvl1pPr marL="0" indent="0" algn="l">
              <a:buNone/>
              <a:defRPr sz="3000">
                <a:solidFill>
                  <a:schemeClr val="tx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
        <p:nvSpPr>
          <p:cNvPr id="7" name="Content Placeholder 2"/>
          <p:cNvSpPr>
            <a:spLocks noGrp="1"/>
          </p:cNvSpPr>
          <p:nvPr>
            <p:ph idx="13"/>
          </p:nvPr>
        </p:nvSpPr>
        <p:spPr>
          <a:xfrm>
            <a:off x="-1" y="0"/>
            <a:ext cx="12240000" cy="4320000"/>
          </a:xfrm>
          <a:solidFill>
            <a:schemeClr val="tx1">
              <a:lumMod val="50000"/>
              <a:lumOff val="50000"/>
            </a:schemeClr>
          </a:solidFill>
        </p:spPr>
        <p:txBody>
          <a:bodyPr/>
          <a:lstStyle>
            <a:lvl1pPr>
              <a:defRPr>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29880360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566078"/>
            <a:ext cx="10363200" cy="785818"/>
          </a:xfrm>
        </p:spPr>
        <p:txBody>
          <a:bodyPr>
            <a:normAutofit/>
          </a:bodyPr>
          <a:lstStyle>
            <a:lvl1pPr algn="ctr">
              <a:defRPr sz="4000">
                <a:solidFill>
                  <a:schemeClr val="bg1"/>
                </a:solidFill>
              </a:defRPr>
            </a:lvl1pPr>
          </a:lstStyle>
          <a:p>
            <a:r>
              <a:rPr lang="en-US" dirty="0"/>
              <a:t>Beginning the Journey</a:t>
            </a:r>
            <a:endParaRPr lang="en-GB" dirty="0"/>
          </a:p>
        </p:txBody>
      </p:sp>
      <p:sp>
        <p:nvSpPr>
          <p:cNvPr id="3" name="Subtitle 2"/>
          <p:cNvSpPr>
            <a:spLocks noGrp="1"/>
          </p:cNvSpPr>
          <p:nvPr>
            <p:ph type="subTitle" idx="1"/>
          </p:nvPr>
        </p:nvSpPr>
        <p:spPr>
          <a:xfrm>
            <a:off x="1809720" y="5548326"/>
            <a:ext cx="8534400" cy="649274"/>
          </a:xfrm>
        </p:spPr>
        <p:txBody>
          <a:bodyPr>
            <a:normAutofit/>
          </a:bodyPr>
          <a:lstStyle>
            <a:lvl1pPr marL="0" indent="0" algn="ctr">
              <a:buNone/>
              <a:defRPr sz="3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grpSp>
        <p:nvGrpSpPr>
          <p:cNvPr id="37" name="Group 36"/>
          <p:cNvGrpSpPr/>
          <p:nvPr userDrawn="1"/>
        </p:nvGrpSpPr>
        <p:grpSpPr>
          <a:xfrm>
            <a:off x="5007113" y="217710"/>
            <a:ext cx="2144551" cy="1930405"/>
            <a:chOff x="3621078" y="214290"/>
            <a:chExt cx="1903422" cy="2284473"/>
          </a:xfrm>
        </p:grpSpPr>
        <p:pic>
          <p:nvPicPr>
            <p:cNvPr id="7" name="Picture 6" descr="000_004_Large Discovery globe.png"/>
            <p:cNvPicPr>
              <a:picLocks noChangeAspect="1"/>
            </p:cNvPicPr>
            <p:nvPr userDrawn="1"/>
          </p:nvPicPr>
          <p:blipFill>
            <a:blip r:embed="rId2" cstate="print"/>
            <a:stretch>
              <a:fillRect/>
            </a:stretch>
          </p:blipFill>
          <p:spPr>
            <a:xfrm>
              <a:off x="3643306" y="214290"/>
              <a:ext cx="1801372" cy="1822708"/>
            </a:xfrm>
            <a:prstGeom prst="rect">
              <a:avLst/>
            </a:prstGeom>
          </p:spPr>
        </p:pic>
        <p:pic>
          <p:nvPicPr>
            <p:cNvPr id="8" name="Picture 7" descr="000_008_Insights Discovery.png"/>
            <p:cNvPicPr>
              <a:picLocks noChangeAspect="1"/>
            </p:cNvPicPr>
            <p:nvPr userDrawn="1"/>
          </p:nvPicPr>
          <p:blipFill>
            <a:blip r:embed="rId3" cstate="print">
              <a:lum bright="100000" contrast="100000"/>
            </a:blip>
            <a:stretch>
              <a:fillRect/>
            </a:stretch>
          </p:blipFill>
          <p:spPr>
            <a:xfrm>
              <a:off x="3621078" y="2079616"/>
              <a:ext cx="1903422" cy="419147"/>
            </a:xfrm>
            <a:prstGeom prst="rect">
              <a:avLst/>
            </a:prstGeom>
          </p:spPr>
        </p:pic>
      </p:grpSp>
      <p:sp>
        <p:nvSpPr>
          <p:cNvPr id="39" name="Freeform 38"/>
          <p:cNvSpPr/>
          <p:nvPr userDrawn="1"/>
        </p:nvSpPr>
        <p:spPr>
          <a:xfrm>
            <a:off x="-1528838" y="3428995"/>
            <a:ext cx="14499772" cy="2120906"/>
          </a:xfrm>
          <a:custGeom>
            <a:avLst/>
            <a:gdLst>
              <a:gd name="connsiteX0" fmla="*/ 0 w 10325100"/>
              <a:gd name="connsiteY0" fmla="*/ 800100 h 901700"/>
              <a:gd name="connsiteX1" fmla="*/ 2730500 w 10325100"/>
              <a:gd name="connsiteY1" fmla="*/ 304800 h 901700"/>
              <a:gd name="connsiteX2" fmla="*/ 7467600 w 10325100"/>
              <a:gd name="connsiteY2" fmla="*/ 850900 h 901700"/>
              <a:gd name="connsiteX3" fmla="*/ 10325100 w 10325100"/>
              <a:gd name="connsiteY3" fmla="*/ 0 h 901700"/>
            </a:gdLst>
            <a:ahLst/>
            <a:cxnLst>
              <a:cxn ang="0">
                <a:pos x="connsiteX0" y="connsiteY0"/>
              </a:cxn>
              <a:cxn ang="0">
                <a:pos x="connsiteX1" y="connsiteY1"/>
              </a:cxn>
              <a:cxn ang="0">
                <a:pos x="connsiteX2" y="connsiteY2"/>
              </a:cxn>
              <a:cxn ang="0">
                <a:pos x="connsiteX3" y="connsiteY3"/>
              </a:cxn>
            </a:cxnLst>
            <a:rect l="l" t="t" r="r" b="b"/>
            <a:pathLst>
              <a:path w="10325100" h="901700">
                <a:moveTo>
                  <a:pt x="0" y="800100"/>
                </a:moveTo>
                <a:cubicBezTo>
                  <a:pt x="742950" y="548216"/>
                  <a:pt x="1485900" y="296333"/>
                  <a:pt x="2730500" y="304800"/>
                </a:cubicBezTo>
                <a:cubicBezTo>
                  <a:pt x="3975100" y="313267"/>
                  <a:pt x="6201833" y="901700"/>
                  <a:pt x="7467600" y="850900"/>
                </a:cubicBezTo>
                <a:cubicBezTo>
                  <a:pt x="8733367" y="800100"/>
                  <a:pt x="9529233" y="400050"/>
                  <a:pt x="10325100" y="0"/>
                </a:cubicBezTo>
              </a:path>
            </a:pathLst>
          </a:custGeom>
          <a:ln w="6350">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800"/>
          </a:p>
        </p:txBody>
      </p:sp>
      <p:sp>
        <p:nvSpPr>
          <p:cNvPr id="17" name="Freeform 16"/>
          <p:cNvSpPr/>
          <p:nvPr userDrawn="1"/>
        </p:nvSpPr>
        <p:spPr>
          <a:xfrm>
            <a:off x="-1475272" y="3692749"/>
            <a:ext cx="13766800" cy="1430793"/>
          </a:xfrm>
          <a:custGeom>
            <a:avLst/>
            <a:gdLst>
              <a:gd name="connsiteX0" fmla="*/ 0 w 10325100"/>
              <a:gd name="connsiteY0" fmla="*/ 800100 h 901700"/>
              <a:gd name="connsiteX1" fmla="*/ 2730500 w 10325100"/>
              <a:gd name="connsiteY1" fmla="*/ 304800 h 901700"/>
              <a:gd name="connsiteX2" fmla="*/ 7467600 w 10325100"/>
              <a:gd name="connsiteY2" fmla="*/ 850900 h 901700"/>
              <a:gd name="connsiteX3" fmla="*/ 10325100 w 10325100"/>
              <a:gd name="connsiteY3" fmla="*/ 0 h 901700"/>
            </a:gdLst>
            <a:ahLst/>
            <a:cxnLst>
              <a:cxn ang="0">
                <a:pos x="connsiteX0" y="connsiteY0"/>
              </a:cxn>
              <a:cxn ang="0">
                <a:pos x="connsiteX1" y="connsiteY1"/>
              </a:cxn>
              <a:cxn ang="0">
                <a:pos x="connsiteX2" y="connsiteY2"/>
              </a:cxn>
              <a:cxn ang="0">
                <a:pos x="connsiteX3" y="connsiteY3"/>
              </a:cxn>
            </a:cxnLst>
            <a:rect l="l" t="t" r="r" b="b"/>
            <a:pathLst>
              <a:path w="10325100" h="901700">
                <a:moveTo>
                  <a:pt x="0" y="800100"/>
                </a:moveTo>
                <a:cubicBezTo>
                  <a:pt x="742950" y="548216"/>
                  <a:pt x="1485900" y="296333"/>
                  <a:pt x="2730500" y="304800"/>
                </a:cubicBezTo>
                <a:cubicBezTo>
                  <a:pt x="3975100" y="313267"/>
                  <a:pt x="6201833" y="901700"/>
                  <a:pt x="7467600" y="850900"/>
                </a:cubicBezTo>
                <a:cubicBezTo>
                  <a:pt x="8733367" y="800100"/>
                  <a:pt x="9529233" y="400050"/>
                  <a:pt x="10325100" y="0"/>
                </a:cubicBezTo>
              </a:path>
            </a:pathLst>
          </a:custGeom>
          <a:ln w="57150">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800"/>
          </a:p>
        </p:txBody>
      </p:sp>
      <p:sp>
        <p:nvSpPr>
          <p:cNvPr id="20" name="Freeform 19"/>
          <p:cNvSpPr/>
          <p:nvPr userDrawn="1"/>
        </p:nvSpPr>
        <p:spPr>
          <a:xfrm>
            <a:off x="-2150534" y="2904666"/>
            <a:ext cx="15368931" cy="2151747"/>
          </a:xfrm>
          <a:custGeom>
            <a:avLst/>
            <a:gdLst>
              <a:gd name="connsiteX0" fmla="*/ 0 w 10325100"/>
              <a:gd name="connsiteY0" fmla="*/ 800100 h 901700"/>
              <a:gd name="connsiteX1" fmla="*/ 2730500 w 10325100"/>
              <a:gd name="connsiteY1" fmla="*/ 304800 h 901700"/>
              <a:gd name="connsiteX2" fmla="*/ 7467600 w 10325100"/>
              <a:gd name="connsiteY2" fmla="*/ 850900 h 901700"/>
              <a:gd name="connsiteX3" fmla="*/ 10325100 w 10325100"/>
              <a:gd name="connsiteY3" fmla="*/ 0 h 901700"/>
            </a:gdLst>
            <a:ahLst/>
            <a:cxnLst>
              <a:cxn ang="0">
                <a:pos x="connsiteX0" y="connsiteY0"/>
              </a:cxn>
              <a:cxn ang="0">
                <a:pos x="connsiteX1" y="connsiteY1"/>
              </a:cxn>
              <a:cxn ang="0">
                <a:pos x="connsiteX2" y="connsiteY2"/>
              </a:cxn>
              <a:cxn ang="0">
                <a:pos x="connsiteX3" y="connsiteY3"/>
              </a:cxn>
            </a:cxnLst>
            <a:rect l="l" t="t" r="r" b="b"/>
            <a:pathLst>
              <a:path w="10325100" h="901700">
                <a:moveTo>
                  <a:pt x="0" y="800100"/>
                </a:moveTo>
                <a:cubicBezTo>
                  <a:pt x="742950" y="548216"/>
                  <a:pt x="1485900" y="296333"/>
                  <a:pt x="2730500" y="304800"/>
                </a:cubicBezTo>
                <a:cubicBezTo>
                  <a:pt x="3975100" y="313267"/>
                  <a:pt x="6201833" y="901700"/>
                  <a:pt x="7467600" y="850900"/>
                </a:cubicBezTo>
                <a:cubicBezTo>
                  <a:pt x="8733367" y="800100"/>
                  <a:pt x="9529233" y="400050"/>
                  <a:pt x="10325100" y="0"/>
                </a:cubicBezTo>
              </a:path>
            </a:pathLst>
          </a:custGeom>
          <a:ln w="6350">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800"/>
          </a:p>
        </p:txBody>
      </p:sp>
      <p:sp>
        <p:nvSpPr>
          <p:cNvPr id="34" name="Oval 33"/>
          <p:cNvSpPr/>
          <p:nvPr userDrawn="1"/>
        </p:nvSpPr>
        <p:spPr>
          <a:xfrm>
            <a:off x="1301718" y="3998894"/>
            <a:ext cx="476253" cy="357190"/>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5" name="Oval 34"/>
          <p:cNvSpPr/>
          <p:nvPr userDrawn="1"/>
        </p:nvSpPr>
        <p:spPr>
          <a:xfrm>
            <a:off x="768314" y="4070432"/>
            <a:ext cx="476253" cy="357190"/>
          </a:xfrm>
          <a:prstGeom prst="ellipse">
            <a:avLst/>
          </a:prstGeom>
          <a:solidFill>
            <a:schemeClr val="tx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4" name="Oval 23"/>
          <p:cNvSpPr/>
          <p:nvPr userDrawn="1"/>
        </p:nvSpPr>
        <p:spPr>
          <a:xfrm>
            <a:off x="10637508" y="4293771"/>
            <a:ext cx="476253" cy="357190"/>
          </a:xfrm>
          <a:prstGeom prst="ellipse">
            <a:avLst/>
          </a:prstGeom>
          <a:solidFill>
            <a:schemeClr val="tx1"/>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6" name="Oval 25"/>
          <p:cNvSpPr/>
          <p:nvPr userDrawn="1"/>
        </p:nvSpPr>
        <p:spPr>
          <a:xfrm>
            <a:off x="4743434" y="4412233"/>
            <a:ext cx="476253" cy="35719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7" name="Oval 26"/>
          <p:cNvSpPr/>
          <p:nvPr userDrawn="1"/>
        </p:nvSpPr>
        <p:spPr>
          <a:xfrm>
            <a:off x="3842998" y="4213457"/>
            <a:ext cx="476253" cy="357190"/>
          </a:xfrm>
          <a:prstGeom prst="ellipse">
            <a:avLst/>
          </a:prstGeom>
          <a:solidFill>
            <a:srgbClr val="9136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8" name="Oval 27"/>
          <p:cNvSpPr/>
          <p:nvPr userDrawn="1"/>
        </p:nvSpPr>
        <p:spPr>
          <a:xfrm>
            <a:off x="3342622" y="4150140"/>
            <a:ext cx="476253" cy="357190"/>
          </a:xfrm>
          <a:prstGeom prst="ellipse">
            <a:avLst/>
          </a:prstGeom>
          <a:solidFill>
            <a:srgbClr val="B71A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9" name="Oval 28"/>
          <p:cNvSpPr/>
          <p:nvPr userDrawn="1"/>
        </p:nvSpPr>
        <p:spPr>
          <a:xfrm>
            <a:off x="5209351" y="4493249"/>
            <a:ext cx="476253" cy="357190"/>
          </a:xfrm>
          <a:prstGeom prst="ellips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0" name="Oval 29"/>
          <p:cNvSpPr/>
          <p:nvPr userDrawn="1"/>
        </p:nvSpPr>
        <p:spPr>
          <a:xfrm>
            <a:off x="7893064" y="4862217"/>
            <a:ext cx="476253" cy="357190"/>
          </a:xfrm>
          <a:prstGeom prst="ellipse">
            <a:avLst/>
          </a:prstGeom>
          <a:solidFill>
            <a:srgbClr val="017E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1" name="Oval 30"/>
          <p:cNvSpPr/>
          <p:nvPr userDrawn="1"/>
        </p:nvSpPr>
        <p:spPr>
          <a:xfrm>
            <a:off x="8378216" y="4867278"/>
            <a:ext cx="476253" cy="357190"/>
          </a:xfrm>
          <a:prstGeom prst="ellipse">
            <a:avLst/>
          </a:prstGeom>
          <a:solidFill>
            <a:srgbClr val="B0DC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33" name="Oval 32"/>
          <p:cNvSpPr/>
          <p:nvPr userDrawn="1"/>
        </p:nvSpPr>
        <p:spPr>
          <a:xfrm>
            <a:off x="5681979" y="4581276"/>
            <a:ext cx="476253" cy="357190"/>
          </a:xfrm>
          <a:prstGeom prst="ellipse">
            <a:avLst/>
          </a:prstGeom>
          <a:solidFill>
            <a:srgbClr val="6F9C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3" name="Footer Placeholder 3"/>
          <p:cNvSpPr txBox="1">
            <a:spLocks/>
          </p:cNvSpPr>
          <p:nvPr userDrawn="1"/>
        </p:nvSpPr>
        <p:spPr>
          <a:xfrm>
            <a:off x="0" y="6543676"/>
            <a:ext cx="12192000" cy="200025"/>
          </a:xfrm>
          <a:prstGeom prst="rect">
            <a:avLst/>
          </a:prstGeom>
        </p:spPr>
        <p:txBody>
          <a:bodyPr vert="horz" lIns="91440" tIns="45720" rIns="91440" bIns="45720" rtlCol="0" anchor="ctr"/>
          <a:lstStyle>
            <a:lvl1pPr>
              <a:defRPr sz="1000">
                <a:solidFill>
                  <a:schemeClr val="tx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schemeClr val="bg1"/>
                </a:solidFill>
                <a:effectLst/>
                <a:uLnTx/>
                <a:uFillTx/>
                <a:latin typeface="Arial" pitchFamily="34" charset="0"/>
                <a:ea typeface="+mn-ea"/>
                <a:cs typeface="Arial" pitchFamily="34" charset="0"/>
              </a:rPr>
              <a:t>© The Insights Group Ltd, 2009. All rights reserved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schemeClr val="bg1"/>
                </a:solidFill>
                <a:effectLst/>
                <a:uLnTx/>
                <a:uFillTx/>
                <a:latin typeface="Arial" pitchFamily="34" charset="0"/>
                <a:ea typeface="+mn-ea"/>
                <a:cs typeface="Arial" pitchFamily="34" charset="0"/>
              </a:rPr>
              <a:t>Insights Discovery and Insights Learning Systems were originated by </a:t>
            </a:r>
            <a:r>
              <a:rPr kumimoji="0" lang="en-GB" sz="700" b="0" i="0" u="none" strike="noStrike" kern="1200" cap="none" spc="0" normalizeH="0" baseline="0" noProof="0" dirty="0" err="1">
                <a:ln>
                  <a:noFill/>
                </a:ln>
                <a:solidFill>
                  <a:schemeClr val="bg1"/>
                </a:solidFill>
                <a:effectLst/>
                <a:uLnTx/>
                <a:uFillTx/>
                <a:latin typeface="Arial" pitchFamily="34" charset="0"/>
                <a:ea typeface="+mn-ea"/>
                <a:cs typeface="Arial" pitchFamily="34" charset="0"/>
              </a:rPr>
              <a:t>Andi</a:t>
            </a:r>
            <a:r>
              <a:rPr kumimoji="0" lang="en-GB" sz="700" b="0" i="0" u="none" strike="noStrike" kern="1200" cap="none" spc="0" normalizeH="0" baseline="0" noProof="0" dirty="0">
                <a:ln>
                  <a:noFill/>
                </a:ln>
                <a:solidFill>
                  <a:schemeClr val="bg1"/>
                </a:solidFill>
                <a:effectLst/>
                <a:uLnTx/>
                <a:uFillTx/>
                <a:latin typeface="Arial" pitchFamily="34" charset="0"/>
                <a:ea typeface="+mn-ea"/>
                <a:cs typeface="Arial" pitchFamily="34" charset="0"/>
              </a:rPr>
              <a:t> and Andy Lothian.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schemeClr val="bg1"/>
                </a:solidFill>
                <a:effectLst/>
                <a:uLnTx/>
                <a:uFillTx/>
                <a:latin typeface="Arial" pitchFamily="34" charset="0"/>
                <a:ea typeface="+mn-ea"/>
                <a:cs typeface="Arial" pitchFamily="34" charset="0"/>
              </a:rPr>
              <a:t>Insights, Insights Discovery and the Insights Wheel are registered trademarks of The Insights Group Ltd.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700" b="0" i="0" u="none" strike="noStrike" kern="1200" cap="none" spc="0" normalizeH="0" baseline="0" noProof="0" dirty="0">
                <a:ln>
                  <a:noFill/>
                </a:ln>
                <a:solidFill>
                  <a:schemeClr val="bg1"/>
                </a:solidFill>
                <a:effectLst/>
                <a:uLnTx/>
                <a:uFillTx/>
                <a:latin typeface="Arial" pitchFamily="34" charset="0"/>
                <a:ea typeface="+mn-ea"/>
                <a:cs typeface="Arial" pitchFamily="34" charset="0"/>
              </a:rPr>
              <a:t>.</a:t>
            </a:r>
          </a:p>
        </p:txBody>
      </p:sp>
    </p:spTree>
    <p:extLst>
      <p:ext uri="{BB962C8B-B14F-4D97-AF65-F5344CB8AC3E}">
        <p14:creationId xmlns:p14="http://schemas.microsoft.com/office/powerpoint/2010/main" val="42233943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523195"/>
            <a:ext cx="4441372" cy="2163762"/>
          </a:xfrm>
        </p:spPr>
        <p:txBody>
          <a:bodyPr/>
          <a:lstStyle>
            <a:lvl1pPr>
              <a:defRPr>
                <a:solidFill>
                  <a:schemeClr val="tx1"/>
                </a:solidFill>
              </a:defRPr>
            </a:lvl1pPr>
          </a:lstStyle>
          <a:p>
            <a:r>
              <a:rPr lang="en-US" dirty="0"/>
              <a:t>Click to edit Master title style</a:t>
            </a:r>
            <a:endParaRPr lang="en-GB" dirty="0"/>
          </a:p>
        </p:txBody>
      </p:sp>
      <p:sp>
        <p:nvSpPr>
          <p:cNvPr id="8" name="Freeform 7"/>
          <p:cNvSpPr/>
          <p:nvPr userDrawn="1"/>
        </p:nvSpPr>
        <p:spPr>
          <a:xfrm rot="221879">
            <a:off x="-7575417" y="5712315"/>
            <a:ext cx="13701487" cy="1558189"/>
          </a:xfrm>
          <a:custGeom>
            <a:avLst/>
            <a:gdLst>
              <a:gd name="connsiteX0" fmla="*/ 0 w 10515600"/>
              <a:gd name="connsiteY0" fmla="*/ 0 h 1612900"/>
              <a:gd name="connsiteX1" fmla="*/ 2578100 w 10515600"/>
              <a:gd name="connsiteY1" fmla="*/ 1193800 h 1612900"/>
              <a:gd name="connsiteX2" fmla="*/ 7073900 w 10515600"/>
              <a:gd name="connsiteY2" fmla="*/ 266700 h 1612900"/>
              <a:gd name="connsiteX3" fmla="*/ 10515600 w 10515600"/>
              <a:gd name="connsiteY3" fmla="*/ 1612900 h 1612900"/>
              <a:gd name="connsiteX4" fmla="*/ 10515600 w 10515600"/>
              <a:gd name="connsiteY4" fmla="*/ 1612900 h 1612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15600" h="1612900">
                <a:moveTo>
                  <a:pt x="0" y="0"/>
                </a:moveTo>
                <a:cubicBezTo>
                  <a:pt x="699558" y="574675"/>
                  <a:pt x="1399117" y="1149350"/>
                  <a:pt x="2578100" y="1193800"/>
                </a:cubicBezTo>
                <a:cubicBezTo>
                  <a:pt x="3757083" y="1238250"/>
                  <a:pt x="5750983" y="196850"/>
                  <a:pt x="7073900" y="266700"/>
                </a:cubicBezTo>
                <a:cubicBezTo>
                  <a:pt x="8396817" y="336550"/>
                  <a:pt x="10515600" y="1612900"/>
                  <a:pt x="10515600" y="1612900"/>
                </a:cubicBezTo>
                <a:lnTo>
                  <a:pt x="10515600" y="1612900"/>
                </a:lnTo>
              </a:path>
            </a:pathLst>
          </a:custGeom>
          <a:ln w="28575">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800"/>
          </a:p>
        </p:txBody>
      </p:sp>
      <p:sp>
        <p:nvSpPr>
          <p:cNvPr id="19" name="Oval 18"/>
          <p:cNvSpPr/>
          <p:nvPr userDrawn="1"/>
        </p:nvSpPr>
        <p:spPr>
          <a:xfrm rot="221879">
            <a:off x="124143" y="5955330"/>
            <a:ext cx="451028" cy="3382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1" name="Freeform 20"/>
          <p:cNvSpPr/>
          <p:nvPr userDrawn="1"/>
        </p:nvSpPr>
        <p:spPr>
          <a:xfrm rot="221879">
            <a:off x="-6586603" y="5972422"/>
            <a:ext cx="12153297" cy="1061750"/>
          </a:xfrm>
          <a:custGeom>
            <a:avLst/>
            <a:gdLst>
              <a:gd name="connsiteX0" fmla="*/ 0 w 10515600"/>
              <a:gd name="connsiteY0" fmla="*/ 0 h 1612900"/>
              <a:gd name="connsiteX1" fmla="*/ 2578100 w 10515600"/>
              <a:gd name="connsiteY1" fmla="*/ 1193800 h 1612900"/>
              <a:gd name="connsiteX2" fmla="*/ 7073900 w 10515600"/>
              <a:gd name="connsiteY2" fmla="*/ 266700 h 1612900"/>
              <a:gd name="connsiteX3" fmla="*/ 10515600 w 10515600"/>
              <a:gd name="connsiteY3" fmla="*/ 1612900 h 1612900"/>
              <a:gd name="connsiteX4" fmla="*/ 10515600 w 10515600"/>
              <a:gd name="connsiteY4" fmla="*/ 1612900 h 1612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15600" h="1612900">
                <a:moveTo>
                  <a:pt x="0" y="0"/>
                </a:moveTo>
                <a:cubicBezTo>
                  <a:pt x="699558" y="574675"/>
                  <a:pt x="1399117" y="1149350"/>
                  <a:pt x="2578100" y="1193800"/>
                </a:cubicBezTo>
                <a:cubicBezTo>
                  <a:pt x="3757083" y="1238250"/>
                  <a:pt x="5750983" y="196850"/>
                  <a:pt x="7073900" y="266700"/>
                </a:cubicBezTo>
                <a:cubicBezTo>
                  <a:pt x="8396817" y="336550"/>
                  <a:pt x="10515600" y="1612900"/>
                  <a:pt x="10515600" y="1612900"/>
                </a:cubicBezTo>
                <a:lnTo>
                  <a:pt x="10515600" y="1612900"/>
                </a:lnTo>
              </a:path>
            </a:pathLst>
          </a:custGeom>
          <a:ln w="6350">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800"/>
          </a:p>
        </p:txBody>
      </p:sp>
      <p:sp>
        <p:nvSpPr>
          <p:cNvPr id="24" name="Freeform 23"/>
          <p:cNvSpPr/>
          <p:nvPr userDrawn="1"/>
        </p:nvSpPr>
        <p:spPr>
          <a:xfrm rot="221879">
            <a:off x="-7242106" y="5659175"/>
            <a:ext cx="13701487" cy="1558189"/>
          </a:xfrm>
          <a:custGeom>
            <a:avLst/>
            <a:gdLst>
              <a:gd name="connsiteX0" fmla="*/ 0 w 10515600"/>
              <a:gd name="connsiteY0" fmla="*/ 0 h 1612900"/>
              <a:gd name="connsiteX1" fmla="*/ 2578100 w 10515600"/>
              <a:gd name="connsiteY1" fmla="*/ 1193800 h 1612900"/>
              <a:gd name="connsiteX2" fmla="*/ 7073900 w 10515600"/>
              <a:gd name="connsiteY2" fmla="*/ 266700 h 1612900"/>
              <a:gd name="connsiteX3" fmla="*/ 10515600 w 10515600"/>
              <a:gd name="connsiteY3" fmla="*/ 1612900 h 1612900"/>
              <a:gd name="connsiteX4" fmla="*/ 10515600 w 10515600"/>
              <a:gd name="connsiteY4" fmla="*/ 1612900 h 1612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15600" h="1612900">
                <a:moveTo>
                  <a:pt x="0" y="0"/>
                </a:moveTo>
                <a:cubicBezTo>
                  <a:pt x="699558" y="574675"/>
                  <a:pt x="1399117" y="1149350"/>
                  <a:pt x="2578100" y="1193800"/>
                </a:cubicBezTo>
                <a:cubicBezTo>
                  <a:pt x="3757083" y="1238250"/>
                  <a:pt x="5750983" y="196850"/>
                  <a:pt x="7073900" y="266700"/>
                </a:cubicBezTo>
                <a:cubicBezTo>
                  <a:pt x="8396817" y="336550"/>
                  <a:pt x="10515600" y="1612900"/>
                  <a:pt x="10515600" y="1612900"/>
                </a:cubicBezTo>
                <a:lnTo>
                  <a:pt x="10515600" y="1612900"/>
                </a:lnTo>
              </a:path>
            </a:pathLst>
          </a:custGeom>
          <a:ln w="6350">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800"/>
          </a:p>
        </p:txBody>
      </p:sp>
      <p:sp>
        <p:nvSpPr>
          <p:cNvPr id="25" name="Oval 24"/>
          <p:cNvSpPr/>
          <p:nvPr userDrawn="1"/>
        </p:nvSpPr>
        <p:spPr>
          <a:xfrm rot="221879">
            <a:off x="627517" y="5910814"/>
            <a:ext cx="451028" cy="338271"/>
          </a:xfrm>
          <a:prstGeom prst="ellipse">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6" name="Oval 25"/>
          <p:cNvSpPr/>
          <p:nvPr userDrawn="1"/>
        </p:nvSpPr>
        <p:spPr>
          <a:xfrm rot="221879">
            <a:off x="3427613" y="6408990"/>
            <a:ext cx="451028" cy="3382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Tree>
    <p:extLst>
      <p:ext uri="{BB962C8B-B14F-4D97-AF65-F5344CB8AC3E}">
        <p14:creationId xmlns:p14="http://schemas.microsoft.com/office/powerpoint/2010/main" val="2070720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1">
    <p:spTree>
      <p:nvGrpSpPr>
        <p:cNvPr id="1" name=""/>
        <p:cNvGrpSpPr/>
        <p:nvPr/>
      </p:nvGrpSpPr>
      <p:grpSpPr>
        <a:xfrm>
          <a:off x="0" y="0"/>
          <a:ext cx="0" cy="0"/>
          <a:chOff x="0" y="0"/>
          <a:chExt cx="0" cy="0"/>
        </a:xfrm>
      </p:grpSpPr>
      <p:pic>
        <p:nvPicPr>
          <p:cNvPr id="4" name="Picture 6" descr="X:\Links\en_GB\LO_004_Discovery Logo RGB_M.png">
            <a:extLst>
              <a:ext uri="{FF2B5EF4-FFF2-40B4-BE49-F238E27FC236}">
                <a16:creationId xmlns:a16="http://schemas.microsoft.com/office/drawing/2014/main" id="{81747C37-E71A-4268-8015-D13AFAFE75C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807451" y="5445125"/>
            <a:ext cx="3384549"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X:\Insights Brand 2011\Graphics Team\Brand Evolution 2015\Brand Evolution - Doughnut\Brand Evolution - Doughnut - PPT templates\4 x 3\Discovery brand\Brand Evolution - Doughnut - Slide templates_4 by 3 DISCOVERY Final-02.png">
            <a:extLst>
              <a:ext uri="{FF2B5EF4-FFF2-40B4-BE49-F238E27FC236}">
                <a16:creationId xmlns:a16="http://schemas.microsoft.com/office/drawing/2014/main" id="{68FF0067-2C07-458F-9920-5C7A475CBD8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l="2" r="2" b="32285"/>
          <a:stretch>
            <a:fillRect/>
          </a:stretch>
        </p:blipFill>
        <p:spPr bwMode="auto">
          <a:xfrm>
            <a:off x="0" y="0"/>
            <a:ext cx="1219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9F3537F0-00A2-4E99-95B7-7732A6BC9662}"/>
              </a:ext>
            </a:extLst>
          </p:cNvPr>
          <p:cNvSpPr txBox="1">
            <a:spLocks noChangeArrowheads="1"/>
          </p:cNvSpPr>
          <p:nvPr userDrawn="1"/>
        </p:nvSpPr>
        <p:spPr bwMode="auto">
          <a:xfrm>
            <a:off x="10007028" y="6597651"/>
            <a:ext cx="1941557"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defRPr/>
            </a:pPr>
            <a:r>
              <a:rPr lang="en-GB" altLang="en-US" sz="600">
                <a:solidFill>
                  <a:srgbClr val="58585A"/>
                </a:solidFill>
              </a:rPr>
              <a:t>© The Insights Group Ltd, 2016. All rights reserved.</a:t>
            </a:r>
          </a:p>
        </p:txBody>
      </p:sp>
      <p:sp>
        <p:nvSpPr>
          <p:cNvPr id="11" name="Title 1"/>
          <p:cNvSpPr>
            <a:spLocks noGrp="1"/>
          </p:cNvSpPr>
          <p:nvPr>
            <p:ph type="ctrTitle"/>
          </p:nvPr>
        </p:nvSpPr>
        <p:spPr>
          <a:xfrm>
            <a:off x="335360" y="4773151"/>
            <a:ext cx="8256917" cy="924103"/>
          </a:xfrm>
        </p:spPr>
        <p:txBody>
          <a:bodyPr>
            <a:noAutofit/>
          </a:bodyPr>
          <a:lstStyle>
            <a:lvl1pPr algn="l">
              <a:defRPr sz="3600">
                <a:solidFill>
                  <a:srgbClr val="58585A"/>
                </a:solidFill>
                <a:latin typeface="Arial" panose="020B0604020202020204" pitchFamily="34" charset="0"/>
                <a:cs typeface="Arial" panose="020B0604020202020204" pitchFamily="34" charset="0"/>
              </a:defRPr>
            </a:lvl1pPr>
          </a:lstStyle>
          <a:p>
            <a:endParaRPr lang="en-GB" dirty="0"/>
          </a:p>
        </p:txBody>
      </p:sp>
      <p:sp>
        <p:nvSpPr>
          <p:cNvPr id="13" name="Subtitle 2"/>
          <p:cNvSpPr>
            <a:spLocks noGrp="1"/>
          </p:cNvSpPr>
          <p:nvPr>
            <p:ph type="subTitle" idx="1"/>
          </p:nvPr>
        </p:nvSpPr>
        <p:spPr>
          <a:xfrm>
            <a:off x="335360" y="5733257"/>
            <a:ext cx="8256917" cy="672075"/>
          </a:xfrm>
        </p:spPr>
        <p:txBody>
          <a:bodyPr>
            <a:noAutofit/>
          </a:bodyPr>
          <a:lstStyle>
            <a:lvl1pPr marL="0" indent="0" algn="l">
              <a:lnSpc>
                <a:spcPct val="100000"/>
              </a:lnSpc>
              <a:buFontTx/>
              <a:buNone/>
              <a:defRPr sz="2800" baseline="0">
                <a:solidFill>
                  <a:srgbClr val="58585A"/>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GB" dirty="0"/>
          </a:p>
        </p:txBody>
      </p:sp>
    </p:spTree>
    <p:extLst>
      <p:ext uri="{BB962C8B-B14F-4D97-AF65-F5344CB8AC3E}">
        <p14:creationId xmlns:p14="http://schemas.microsoft.com/office/powerpoint/2010/main" val="28604978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Section Header">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453218" y="517072"/>
            <a:ext cx="7164916" cy="4983843"/>
          </a:xfrm>
        </p:spPr>
        <p:txBody>
          <a:bodyPr anchor="t">
            <a:normAutofit/>
          </a:bodyPr>
          <a:lstStyle>
            <a:lvl1pPr algn="ctr">
              <a:defRPr sz="4400" b="0" cap="none" baseline="0">
                <a:solidFill>
                  <a:schemeClr val="bg1"/>
                </a:solidFill>
              </a:defRPr>
            </a:lvl1pPr>
          </a:lstStyle>
          <a:p>
            <a:endParaRPr lang="en-GB" dirty="0"/>
          </a:p>
        </p:txBody>
      </p:sp>
    </p:spTree>
    <p:extLst>
      <p:ext uri="{BB962C8B-B14F-4D97-AF65-F5344CB8AC3E}">
        <p14:creationId xmlns:p14="http://schemas.microsoft.com/office/powerpoint/2010/main" val="28362295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523195"/>
            <a:ext cx="4441372" cy="2163762"/>
          </a:xfrm>
        </p:spPr>
        <p:txBody>
          <a:bodyPr/>
          <a:lstStyle>
            <a:lvl1pPr>
              <a:defRPr>
                <a:solidFill>
                  <a:schemeClr val="tx1"/>
                </a:solidFill>
              </a:defRPr>
            </a:lvl1pPr>
          </a:lstStyle>
          <a:p>
            <a:r>
              <a:rPr lang="en-US" dirty="0"/>
              <a:t>Click to edit Master title style</a:t>
            </a:r>
            <a:endParaRPr lang="en-GB" dirty="0"/>
          </a:p>
        </p:txBody>
      </p:sp>
      <p:sp>
        <p:nvSpPr>
          <p:cNvPr id="4" name="Content Placeholder 3"/>
          <p:cNvSpPr>
            <a:spLocks noGrp="1"/>
          </p:cNvSpPr>
          <p:nvPr>
            <p:ph sz="half" idx="2" hasCustomPrompt="1"/>
          </p:nvPr>
        </p:nvSpPr>
        <p:spPr>
          <a:xfrm>
            <a:off x="6768495" y="2131788"/>
            <a:ext cx="4796972" cy="3601357"/>
          </a:xfrm>
          <a:noFill/>
        </p:spPr>
        <p:txBody>
          <a:bodyPr>
            <a:normAutofit/>
          </a:bodyPr>
          <a:lstStyle>
            <a:lvl1pPr marL="0" indent="3175" algn="ctr">
              <a:buNone/>
              <a:tabLst/>
              <a:defRPr sz="4400">
                <a:solidFill>
                  <a:schemeClr val="bg2"/>
                </a:solidFill>
              </a:defRPr>
            </a:lvl1pPr>
            <a:lvl2pPr marL="0" indent="3175" algn="ctr">
              <a:buNone/>
              <a:defRPr sz="2400">
                <a:solidFill>
                  <a:schemeClr val="bg1"/>
                </a:solidFill>
              </a:defRPr>
            </a:lvl2pPr>
            <a:lvl3pPr marL="0" indent="3175" algn="ctr">
              <a:buNone/>
              <a:defRPr sz="2000">
                <a:solidFill>
                  <a:schemeClr val="bg1"/>
                </a:solidFill>
              </a:defRPr>
            </a:lvl3pPr>
            <a:lvl4pPr marL="0" indent="3175" algn="ctr">
              <a:buNone/>
              <a:defRPr sz="1800">
                <a:solidFill>
                  <a:schemeClr val="bg1"/>
                </a:solidFill>
              </a:defRPr>
            </a:lvl4pPr>
            <a:lvl5pPr marL="0" indent="3175" algn="ctr">
              <a:buNone/>
              <a:defRPr sz="1800">
                <a:solidFill>
                  <a:schemeClr val="bg1"/>
                </a:solidFill>
              </a:defRPr>
            </a:lvl5pPr>
            <a:lvl6pPr>
              <a:defRPr sz="1800"/>
            </a:lvl6pPr>
            <a:lvl7pPr>
              <a:defRPr sz="1800"/>
            </a:lvl7pPr>
            <a:lvl8pPr>
              <a:defRPr sz="1800"/>
            </a:lvl8pPr>
            <a:lvl9pPr>
              <a:defRPr sz="1800"/>
            </a:lvl9pPr>
          </a:lstStyle>
          <a:p>
            <a:pPr lvl="0"/>
            <a:r>
              <a:rPr lang="en-US" dirty="0"/>
              <a:t>Insert Golden Nugget Here</a:t>
            </a:r>
          </a:p>
          <a:p>
            <a:pPr lvl="0"/>
            <a:r>
              <a:rPr lang="en-US" dirty="0"/>
              <a:t>…</a:t>
            </a:r>
            <a:endParaRPr lang="en-GB" dirty="0"/>
          </a:p>
        </p:txBody>
      </p:sp>
      <p:grpSp>
        <p:nvGrpSpPr>
          <p:cNvPr id="12" name="Group 11"/>
          <p:cNvGrpSpPr/>
          <p:nvPr userDrawn="1"/>
        </p:nvGrpSpPr>
        <p:grpSpPr>
          <a:xfrm rot="864039">
            <a:off x="-4431688" y="5294084"/>
            <a:ext cx="14020797" cy="2217056"/>
            <a:chOff x="-2989943" y="5148939"/>
            <a:chExt cx="10515598" cy="2217056"/>
          </a:xfrm>
        </p:grpSpPr>
        <p:sp>
          <p:nvSpPr>
            <p:cNvPr id="8" name="Freeform 7"/>
            <p:cNvSpPr/>
            <p:nvPr userDrawn="1"/>
          </p:nvSpPr>
          <p:spPr>
            <a:xfrm>
              <a:off x="-2989943" y="5319482"/>
              <a:ext cx="10276115" cy="2046513"/>
            </a:xfrm>
            <a:custGeom>
              <a:avLst/>
              <a:gdLst>
                <a:gd name="connsiteX0" fmla="*/ 0 w 10515600"/>
                <a:gd name="connsiteY0" fmla="*/ 0 h 1612900"/>
                <a:gd name="connsiteX1" fmla="*/ 2578100 w 10515600"/>
                <a:gd name="connsiteY1" fmla="*/ 1193800 h 1612900"/>
                <a:gd name="connsiteX2" fmla="*/ 7073900 w 10515600"/>
                <a:gd name="connsiteY2" fmla="*/ 266700 h 1612900"/>
                <a:gd name="connsiteX3" fmla="*/ 10515600 w 10515600"/>
                <a:gd name="connsiteY3" fmla="*/ 1612900 h 1612900"/>
                <a:gd name="connsiteX4" fmla="*/ 10515600 w 10515600"/>
                <a:gd name="connsiteY4" fmla="*/ 1612900 h 1612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15600" h="1612900">
                  <a:moveTo>
                    <a:pt x="0" y="0"/>
                  </a:moveTo>
                  <a:cubicBezTo>
                    <a:pt x="699558" y="574675"/>
                    <a:pt x="1399117" y="1149350"/>
                    <a:pt x="2578100" y="1193800"/>
                  </a:cubicBezTo>
                  <a:cubicBezTo>
                    <a:pt x="3757083" y="1238250"/>
                    <a:pt x="5750983" y="196850"/>
                    <a:pt x="7073900" y="266700"/>
                  </a:cubicBezTo>
                  <a:cubicBezTo>
                    <a:pt x="8396817" y="336550"/>
                    <a:pt x="10515600" y="1612900"/>
                    <a:pt x="10515600" y="1612900"/>
                  </a:cubicBezTo>
                  <a:lnTo>
                    <a:pt x="10515600" y="1612900"/>
                  </a:lnTo>
                </a:path>
              </a:pathLst>
            </a:custGeom>
            <a:ln w="28575">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800"/>
            </a:p>
          </p:txBody>
        </p:sp>
        <p:sp>
          <p:nvSpPr>
            <p:cNvPr id="19" name="Oval 18"/>
            <p:cNvSpPr/>
            <p:nvPr userDrawn="1"/>
          </p:nvSpPr>
          <p:spPr>
            <a:xfrm>
              <a:off x="407958" y="6460666"/>
              <a:ext cx="338271" cy="3382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1" name="Freeform 20"/>
            <p:cNvSpPr/>
            <p:nvPr userDrawn="1"/>
          </p:nvSpPr>
          <p:spPr>
            <a:xfrm>
              <a:off x="-2247901" y="5724758"/>
              <a:ext cx="9114973" cy="1394494"/>
            </a:xfrm>
            <a:custGeom>
              <a:avLst/>
              <a:gdLst>
                <a:gd name="connsiteX0" fmla="*/ 0 w 10515600"/>
                <a:gd name="connsiteY0" fmla="*/ 0 h 1612900"/>
                <a:gd name="connsiteX1" fmla="*/ 2578100 w 10515600"/>
                <a:gd name="connsiteY1" fmla="*/ 1193800 h 1612900"/>
                <a:gd name="connsiteX2" fmla="*/ 7073900 w 10515600"/>
                <a:gd name="connsiteY2" fmla="*/ 266700 h 1612900"/>
                <a:gd name="connsiteX3" fmla="*/ 10515600 w 10515600"/>
                <a:gd name="connsiteY3" fmla="*/ 1612900 h 1612900"/>
                <a:gd name="connsiteX4" fmla="*/ 10515600 w 10515600"/>
                <a:gd name="connsiteY4" fmla="*/ 1612900 h 1612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15600" h="1612900">
                  <a:moveTo>
                    <a:pt x="0" y="0"/>
                  </a:moveTo>
                  <a:cubicBezTo>
                    <a:pt x="699558" y="574675"/>
                    <a:pt x="1399117" y="1149350"/>
                    <a:pt x="2578100" y="1193800"/>
                  </a:cubicBezTo>
                  <a:cubicBezTo>
                    <a:pt x="3757083" y="1238250"/>
                    <a:pt x="5750983" y="196850"/>
                    <a:pt x="7073900" y="266700"/>
                  </a:cubicBezTo>
                  <a:cubicBezTo>
                    <a:pt x="8396817" y="336550"/>
                    <a:pt x="10515600" y="1612900"/>
                    <a:pt x="10515600" y="1612900"/>
                  </a:cubicBezTo>
                  <a:lnTo>
                    <a:pt x="10515600" y="1612900"/>
                  </a:lnTo>
                </a:path>
              </a:pathLst>
            </a:custGeom>
            <a:ln w="6350">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800"/>
            </a:p>
          </p:txBody>
        </p:sp>
        <p:sp>
          <p:nvSpPr>
            <p:cNvPr id="24" name="Freeform 23"/>
            <p:cNvSpPr/>
            <p:nvPr userDrawn="1"/>
          </p:nvSpPr>
          <p:spPr>
            <a:xfrm>
              <a:off x="-2750460" y="5148939"/>
              <a:ext cx="10276115" cy="2046513"/>
            </a:xfrm>
            <a:custGeom>
              <a:avLst/>
              <a:gdLst>
                <a:gd name="connsiteX0" fmla="*/ 0 w 10515600"/>
                <a:gd name="connsiteY0" fmla="*/ 0 h 1612900"/>
                <a:gd name="connsiteX1" fmla="*/ 2578100 w 10515600"/>
                <a:gd name="connsiteY1" fmla="*/ 1193800 h 1612900"/>
                <a:gd name="connsiteX2" fmla="*/ 7073900 w 10515600"/>
                <a:gd name="connsiteY2" fmla="*/ 266700 h 1612900"/>
                <a:gd name="connsiteX3" fmla="*/ 10515600 w 10515600"/>
                <a:gd name="connsiteY3" fmla="*/ 1612900 h 1612900"/>
                <a:gd name="connsiteX4" fmla="*/ 10515600 w 10515600"/>
                <a:gd name="connsiteY4" fmla="*/ 1612900 h 1612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15600" h="1612900">
                  <a:moveTo>
                    <a:pt x="0" y="0"/>
                  </a:moveTo>
                  <a:cubicBezTo>
                    <a:pt x="699558" y="574675"/>
                    <a:pt x="1399117" y="1149350"/>
                    <a:pt x="2578100" y="1193800"/>
                  </a:cubicBezTo>
                  <a:cubicBezTo>
                    <a:pt x="3757083" y="1238250"/>
                    <a:pt x="5750983" y="196850"/>
                    <a:pt x="7073900" y="266700"/>
                  </a:cubicBezTo>
                  <a:cubicBezTo>
                    <a:pt x="8396817" y="336550"/>
                    <a:pt x="10515600" y="1612900"/>
                    <a:pt x="10515600" y="1612900"/>
                  </a:cubicBezTo>
                  <a:lnTo>
                    <a:pt x="10515600" y="1612900"/>
                  </a:lnTo>
                </a:path>
              </a:pathLst>
            </a:custGeom>
            <a:ln w="6350">
              <a:solidFill>
                <a:schemeClr val="bg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800"/>
            </a:p>
          </p:txBody>
        </p:sp>
        <p:sp>
          <p:nvSpPr>
            <p:cNvPr id="25" name="Oval 24"/>
            <p:cNvSpPr/>
            <p:nvPr userDrawn="1"/>
          </p:nvSpPr>
          <p:spPr>
            <a:xfrm>
              <a:off x="785786" y="6333458"/>
              <a:ext cx="338271" cy="338271"/>
            </a:xfrm>
            <a:prstGeom prst="ellipse">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26" name="Oval 25"/>
            <p:cNvSpPr/>
            <p:nvPr userDrawn="1"/>
          </p:nvSpPr>
          <p:spPr>
            <a:xfrm>
              <a:off x="3500430" y="5476202"/>
              <a:ext cx="338271" cy="338271"/>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spTree>
    <p:extLst>
      <p:ext uri="{BB962C8B-B14F-4D97-AF65-F5344CB8AC3E}">
        <p14:creationId xmlns:p14="http://schemas.microsoft.com/office/powerpoint/2010/main" val="21071976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cSld name="2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7633" y="1272619"/>
            <a:ext cx="5520267" cy="501506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261100" y="1272619"/>
            <a:ext cx="5520267" cy="5024486"/>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48094620"/>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grpSp>
        <p:nvGrpSpPr>
          <p:cNvPr id="3" name="Group 10"/>
          <p:cNvGrpSpPr>
            <a:grpSpLocks/>
          </p:cNvGrpSpPr>
          <p:nvPr/>
        </p:nvGrpSpPr>
        <p:grpSpPr bwMode="auto">
          <a:xfrm>
            <a:off x="-1543051" y="6011863"/>
            <a:ext cx="14141451" cy="817562"/>
            <a:chOff x="-1157515" y="6041572"/>
            <a:chExt cx="10606315" cy="816428"/>
          </a:xfrm>
        </p:grpSpPr>
        <p:sp>
          <p:nvSpPr>
            <p:cNvPr id="4" name="Freeform 3"/>
            <p:cNvSpPr/>
            <p:nvPr userDrawn="1"/>
          </p:nvSpPr>
          <p:spPr>
            <a:xfrm>
              <a:off x="-1157515" y="6041572"/>
              <a:ext cx="10276108" cy="703872"/>
            </a:xfrm>
            <a:custGeom>
              <a:avLst/>
              <a:gdLst>
                <a:gd name="connsiteX0" fmla="*/ 0 w 10515600"/>
                <a:gd name="connsiteY0" fmla="*/ 0 h 1612900"/>
                <a:gd name="connsiteX1" fmla="*/ 2578100 w 10515600"/>
                <a:gd name="connsiteY1" fmla="*/ 1193800 h 1612900"/>
                <a:gd name="connsiteX2" fmla="*/ 7073900 w 10515600"/>
                <a:gd name="connsiteY2" fmla="*/ 266700 h 1612900"/>
                <a:gd name="connsiteX3" fmla="*/ 10515600 w 10515600"/>
                <a:gd name="connsiteY3" fmla="*/ 1612900 h 1612900"/>
                <a:gd name="connsiteX4" fmla="*/ 10515600 w 10515600"/>
                <a:gd name="connsiteY4" fmla="*/ 1612900 h 1612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15600" h="1612900">
                  <a:moveTo>
                    <a:pt x="0" y="0"/>
                  </a:moveTo>
                  <a:cubicBezTo>
                    <a:pt x="699558" y="574675"/>
                    <a:pt x="1399117" y="1149350"/>
                    <a:pt x="2578100" y="1193800"/>
                  </a:cubicBezTo>
                  <a:cubicBezTo>
                    <a:pt x="3757083" y="1238250"/>
                    <a:pt x="5750983" y="196850"/>
                    <a:pt x="7073900" y="266700"/>
                  </a:cubicBezTo>
                  <a:cubicBezTo>
                    <a:pt x="8396817" y="336550"/>
                    <a:pt x="10515600" y="1612900"/>
                    <a:pt x="10515600" y="1612900"/>
                  </a:cubicBezTo>
                  <a:lnTo>
                    <a:pt x="10515600" y="1612900"/>
                  </a:lnTo>
                </a:path>
              </a:pathLst>
            </a:custGeom>
            <a:ln w="28575">
              <a:solidFill>
                <a:schemeClr val="bg2"/>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1350" dirty="0"/>
            </a:p>
          </p:txBody>
        </p:sp>
        <p:sp>
          <p:nvSpPr>
            <p:cNvPr id="5" name="Oval 4"/>
            <p:cNvSpPr/>
            <p:nvPr userDrawn="1"/>
          </p:nvSpPr>
          <p:spPr>
            <a:xfrm>
              <a:off x="2265209" y="6312657"/>
              <a:ext cx="338144" cy="337669"/>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350" dirty="0"/>
            </a:p>
          </p:txBody>
        </p:sp>
        <p:sp>
          <p:nvSpPr>
            <p:cNvPr id="6" name="Freeform 5"/>
            <p:cNvSpPr/>
            <p:nvPr userDrawn="1"/>
          </p:nvSpPr>
          <p:spPr>
            <a:xfrm>
              <a:off x="-1117826" y="6057425"/>
              <a:ext cx="10566626" cy="800575"/>
            </a:xfrm>
            <a:custGeom>
              <a:avLst/>
              <a:gdLst>
                <a:gd name="connsiteX0" fmla="*/ 0 w 10515600"/>
                <a:gd name="connsiteY0" fmla="*/ 0 h 1612900"/>
                <a:gd name="connsiteX1" fmla="*/ 2578100 w 10515600"/>
                <a:gd name="connsiteY1" fmla="*/ 1193800 h 1612900"/>
                <a:gd name="connsiteX2" fmla="*/ 7073900 w 10515600"/>
                <a:gd name="connsiteY2" fmla="*/ 266700 h 1612900"/>
                <a:gd name="connsiteX3" fmla="*/ 10515600 w 10515600"/>
                <a:gd name="connsiteY3" fmla="*/ 1612900 h 1612900"/>
                <a:gd name="connsiteX4" fmla="*/ 10515600 w 10515600"/>
                <a:gd name="connsiteY4" fmla="*/ 1612900 h 1612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15600" h="1612900">
                  <a:moveTo>
                    <a:pt x="0" y="0"/>
                  </a:moveTo>
                  <a:cubicBezTo>
                    <a:pt x="699558" y="574675"/>
                    <a:pt x="1399117" y="1149350"/>
                    <a:pt x="2578100" y="1193800"/>
                  </a:cubicBezTo>
                  <a:cubicBezTo>
                    <a:pt x="3757083" y="1238250"/>
                    <a:pt x="5750983" y="196850"/>
                    <a:pt x="7073900" y="266700"/>
                  </a:cubicBezTo>
                  <a:cubicBezTo>
                    <a:pt x="8396817" y="336550"/>
                    <a:pt x="10515600" y="1612900"/>
                    <a:pt x="10515600" y="1612900"/>
                  </a:cubicBezTo>
                  <a:lnTo>
                    <a:pt x="10515600" y="1612900"/>
                  </a:lnTo>
                </a:path>
              </a:pathLst>
            </a:custGeom>
            <a:ln w="6350">
              <a:solidFill>
                <a:schemeClr val="bg2"/>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GB" sz="1350" dirty="0"/>
            </a:p>
          </p:txBody>
        </p:sp>
        <p:sp>
          <p:nvSpPr>
            <p:cNvPr id="7" name="Oval 6"/>
            <p:cNvSpPr/>
            <p:nvPr userDrawn="1"/>
          </p:nvSpPr>
          <p:spPr>
            <a:xfrm>
              <a:off x="2668443" y="6234978"/>
              <a:ext cx="338144" cy="339254"/>
            </a:xfrm>
            <a:prstGeom prst="ellipse">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350" dirty="0"/>
            </a:p>
          </p:txBody>
        </p:sp>
        <p:sp>
          <p:nvSpPr>
            <p:cNvPr id="8" name="Oval 7"/>
            <p:cNvSpPr/>
            <p:nvPr userDrawn="1"/>
          </p:nvSpPr>
          <p:spPr>
            <a:xfrm>
              <a:off x="6703954" y="6101813"/>
              <a:ext cx="338144" cy="33925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1350" dirty="0"/>
            </a:p>
          </p:txBody>
        </p:sp>
      </p:grpSp>
      <p:sp>
        <p:nvSpPr>
          <p:cNvPr id="2" name="Title 1"/>
          <p:cNvSpPr>
            <a:spLocks noGrp="1"/>
          </p:cNvSpPr>
          <p:nvPr>
            <p:ph type="title"/>
          </p:nvPr>
        </p:nvSpPr>
        <p:spPr/>
        <p:txBody>
          <a:bodyPr>
            <a:normAutofit/>
          </a:bodyPr>
          <a:lstStyle>
            <a:lvl1pPr>
              <a:defRPr sz="2550">
                <a:solidFill>
                  <a:schemeClr val="tx1"/>
                </a:solidFill>
              </a:defRPr>
            </a:lvl1pPr>
          </a:lstStyle>
          <a:p>
            <a:r>
              <a:rPr lang="en-US"/>
              <a:t>Click to edit Master title style</a:t>
            </a:r>
            <a:endParaRPr lang="en-GB" dirty="0"/>
          </a:p>
        </p:txBody>
      </p:sp>
    </p:spTree>
    <p:extLst>
      <p:ext uri="{BB962C8B-B14F-4D97-AF65-F5344CB8AC3E}">
        <p14:creationId xmlns:p14="http://schemas.microsoft.com/office/powerpoint/2010/main" val="22329448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48217" y="0"/>
            <a:ext cx="8102600" cy="914400"/>
          </a:xfrm>
        </p:spPr>
        <p:txBody>
          <a:bodyPr/>
          <a:lstStyle/>
          <a:p>
            <a:r>
              <a:rPr lang="en-US"/>
              <a:t>Click to edit Master title style</a:t>
            </a:r>
          </a:p>
        </p:txBody>
      </p:sp>
      <p:sp>
        <p:nvSpPr>
          <p:cNvPr id="3" name="Table Placeholder 2"/>
          <p:cNvSpPr>
            <a:spLocks noGrp="1"/>
          </p:cNvSpPr>
          <p:nvPr>
            <p:ph type="tbl" idx="1"/>
          </p:nvPr>
        </p:nvSpPr>
        <p:spPr>
          <a:xfrm>
            <a:off x="537635" y="1111253"/>
            <a:ext cx="11243733" cy="5286375"/>
          </a:xfrm>
        </p:spPr>
        <p:txBody>
          <a:bodyPr/>
          <a:lstStyle/>
          <a:p>
            <a:pPr lvl="0"/>
            <a:endParaRPr lang="en-US" noProof="0"/>
          </a:p>
        </p:txBody>
      </p:sp>
      <p:sp>
        <p:nvSpPr>
          <p:cNvPr id="4" name="Footer Placeholder 3">
            <a:extLst>
              <a:ext uri="{FF2B5EF4-FFF2-40B4-BE49-F238E27FC236}">
                <a16:creationId xmlns:a16="http://schemas.microsoft.com/office/drawing/2014/main" id="{A0F8CE49-854E-4D61-9DA4-098018FE3EDB}"/>
              </a:ext>
            </a:extLst>
          </p:cNvPr>
          <p:cNvSpPr>
            <a:spLocks noGrp="1"/>
          </p:cNvSpPr>
          <p:nvPr>
            <p:ph type="ftr" sz="quarter" idx="10"/>
          </p:nvPr>
        </p:nvSpPr>
        <p:spPr/>
        <p:txBody>
          <a:bodyPr/>
          <a:lstStyle>
            <a:lvl1pPr algn="l">
              <a:defRPr/>
            </a:lvl1pPr>
          </a:lstStyle>
          <a:p>
            <a:pPr>
              <a:defRPr/>
            </a:pPr>
            <a:r>
              <a:rPr lang="en-GB"/>
              <a:t>© 1992-2001 Andrew Lothian, Insights.  All Rights Reserved© Andrew Lothian, Insights, Dundee, Scotland, 2006. All rights reserved. INSIGHTS, INSIGHTS DISCOVERY and INSIGHTS WHEEL are registered Trade Marks.</a:t>
            </a:r>
          </a:p>
          <a:p>
            <a:pPr>
              <a:defRPr/>
            </a:pPr>
            <a:endParaRPr lang="fr-FR"/>
          </a:p>
        </p:txBody>
      </p:sp>
      <p:sp>
        <p:nvSpPr>
          <p:cNvPr id="5" name="Slide Number Placeholder 4">
            <a:extLst>
              <a:ext uri="{FF2B5EF4-FFF2-40B4-BE49-F238E27FC236}">
                <a16:creationId xmlns:a16="http://schemas.microsoft.com/office/drawing/2014/main" id="{B9867763-5830-4D8C-803C-751930CB124B}"/>
              </a:ext>
            </a:extLst>
          </p:cNvPr>
          <p:cNvSpPr>
            <a:spLocks noGrp="1"/>
          </p:cNvSpPr>
          <p:nvPr>
            <p:ph type="sldNum" sz="quarter" idx="11"/>
          </p:nvPr>
        </p:nvSpPr>
        <p:spPr/>
        <p:txBody>
          <a:bodyPr/>
          <a:lstStyle>
            <a:lvl1pPr>
              <a:defRPr/>
            </a:lvl1pPr>
          </a:lstStyle>
          <a:p>
            <a:pPr>
              <a:defRPr/>
            </a:pPr>
            <a:fld id="{3CF2CB65-E0D3-449B-A13E-9DDFFD135880}" type="slidenum">
              <a:rPr lang="en-CA" altLang="en-US"/>
              <a:pPr>
                <a:defRPr/>
              </a:pPr>
              <a:t>‹#›</a:t>
            </a:fld>
            <a:endParaRPr lang="en-CA" altLang="en-US"/>
          </a:p>
        </p:txBody>
      </p:sp>
    </p:spTree>
    <p:extLst>
      <p:ext uri="{BB962C8B-B14F-4D97-AF65-F5344CB8AC3E}">
        <p14:creationId xmlns:p14="http://schemas.microsoft.com/office/powerpoint/2010/main" val="2793885438"/>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3" name="Rectangle 2"/>
          <p:cNvSpPr/>
          <p:nvPr userDrawn="1"/>
        </p:nvSpPr>
        <p:spPr bwMode="auto">
          <a:xfrm>
            <a:off x="0" y="0"/>
            <a:ext cx="12192000" cy="6858000"/>
          </a:xfrm>
          <a:prstGeom prst="rect">
            <a:avLst/>
          </a:prstGeom>
          <a:solidFill>
            <a:schemeClr val="bg1"/>
          </a:solidFill>
          <a:ln w="12700" cap="flat" cmpd="sng"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marL="0" marR="0" indent="0" algn="ctr" defTabSz="685800" rtl="0" eaLnBrk="0" fontAlgn="base" latinLnBrk="0" hangingPunct="0">
              <a:lnSpc>
                <a:spcPct val="100000"/>
              </a:lnSpc>
              <a:spcBef>
                <a:spcPct val="0"/>
              </a:spcBef>
              <a:spcAft>
                <a:spcPct val="0"/>
              </a:spcAft>
              <a:buClrTx/>
              <a:buSzTx/>
              <a:buFontTx/>
              <a:buNone/>
              <a:tabLst/>
            </a:pPr>
            <a:endParaRPr kumimoji="0" lang="en-GB" sz="1650" b="0" i="0" u="none" strike="noStrike" cap="none" normalizeH="0" baseline="0">
              <a:ln>
                <a:noFill/>
              </a:ln>
              <a:solidFill>
                <a:schemeClr val="tx1"/>
              </a:solidFill>
              <a:effectLst/>
              <a:latin typeface="Arial" charset="0"/>
              <a:cs typeface="Times New Roman" pitchFamily="18" charset="0"/>
            </a:endParaRPr>
          </a:p>
        </p:txBody>
      </p:sp>
      <p:sp>
        <p:nvSpPr>
          <p:cNvPr id="4" name="TextBox 3"/>
          <p:cNvSpPr txBox="1"/>
          <p:nvPr userDrawn="1"/>
        </p:nvSpPr>
        <p:spPr>
          <a:xfrm>
            <a:off x="309775" y="6518570"/>
            <a:ext cx="9881976" cy="230832"/>
          </a:xfrm>
          <a:prstGeom prst="rect">
            <a:avLst/>
          </a:prstGeom>
          <a:noFill/>
        </p:spPr>
        <p:txBody>
          <a:bodyPr wrap="square" rtlCol="0">
            <a:spAutoFit/>
          </a:bodyPr>
          <a:lstStyle/>
          <a:p>
            <a:pPr algn="l"/>
            <a:r>
              <a:rPr lang="en-GB" sz="450" dirty="0">
                <a:solidFill>
                  <a:schemeClr val="tx1"/>
                </a:solidFill>
              </a:rPr>
              <a:t>© The Insights Group Ltd, 2013. All rights reserved</a:t>
            </a:r>
          </a:p>
          <a:p>
            <a:pPr algn="l"/>
            <a:r>
              <a:rPr lang="en-GB" sz="450" dirty="0">
                <a:solidFill>
                  <a:schemeClr val="tx1"/>
                </a:solidFill>
              </a:rPr>
              <a:t>Insights Discovery and Insights Learning Systems were originated by </a:t>
            </a:r>
            <a:r>
              <a:rPr lang="en-GB" sz="450" dirty="0" err="1">
                <a:solidFill>
                  <a:schemeClr val="tx1"/>
                </a:solidFill>
              </a:rPr>
              <a:t>Andi</a:t>
            </a:r>
            <a:r>
              <a:rPr lang="en-GB" sz="450" dirty="0">
                <a:solidFill>
                  <a:schemeClr val="tx1"/>
                </a:solidFill>
              </a:rPr>
              <a:t> and Andy Lothian. Insights, Insights Discovery and the Insights Wheel are registered trademarks of The Insights Group Ltd.</a:t>
            </a:r>
          </a:p>
        </p:txBody>
      </p:sp>
    </p:spTree>
    <p:extLst>
      <p:ext uri="{BB962C8B-B14F-4D97-AF65-F5344CB8AC3E}">
        <p14:creationId xmlns:p14="http://schemas.microsoft.com/office/powerpoint/2010/main" val="249747473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2">
    <p:spTree>
      <p:nvGrpSpPr>
        <p:cNvPr id="1" name=""/>
        <p:cNvGrpSpPr/>
        <p:nvPr/>
      </p:nvGrpSpPr>
      <p:grpSpPr>
        <a:xfrm>
          <a:off x="0" y="0"/>
          <a:ext cx="0" cy="0"/>
          <a:chOff x="0" y="0"/>
          <a:chExt cx="0" cy="0"/>
        </a:xfrm>
      </p:grpSpPr>
      <p:pic>
        <p:nvPicPr>
          <p:cNvPr id="4" name="Picture 2" descr="X:\Insights Brand 2011\Graphics Team\Brand Evolution 2015\Brand Evolution - Doughnut\Brand Evolution - Doughnut - PPT templates\4 x 3\Discovery brand\Brand Evolution - Doughnut - Slide templates_4 by 3 DISCOVERY Final-03.png">
            <a:extLst>
              <a:ext uri="{FF2B5EF4-FFF2-40B4-BE49-F238E27FC236}">
                <a16:creationId xmlns:a16="http://schemas.microsoft.com/office/drawing/2014/main" id="{5292B5B7-599D-4F13-99C3-42F2F04846D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r="2" b="31870"/>
          <a:stretch>
            <a:fillRect/>
          </a:stretch>
        </p:blipFill>
        <p:spPr bwMode="auto">
          <a:xfrm>
            <a:off x="0" y="1"/>
            <a:ext cx="12192000" cy="467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X:\Links\en_GB\LO_004_Discovery Logo RGB_M.png">
            <a:extLst>
              <a:ext uri="{FF2B5EF4-FFF2-40B4-BE49-F238E27FC236}">
                <a16:creationId xmlns:a16="http://schemas.microsoft.com/office/drawing/2014/main" id="{9F997B40-7575-4C84-ACE8-8D61E477FB7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807451" y="5445125"/>
            <a:ext cx="3384549"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D6736319-C469-4D5C-AF47-232B6B9918CE}"/>
              </a:ext>
            </a:extLst>
          </p:cNvPr>
          <p:cNvSpPr txBox="1">
            <a:spLocks noChangeArrowheads="1"/>
          </p:cNvSpPr>
          <p:nvPr userDrawn="1"/>
        </p:nvSpPr>
        <p:spPr bwMode="auto">
          <a:xfrm>
            <a:off x="10007028" y="6597651"/>
            <a:ext cx="1941557"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defRPr/>
            </a:pPr>
            <a:r>
              <a:rPr lang="en-GB" altLang="en-US" sz="600">
                <a:solidFill>
                  <a:srgbClr val="58585A"/>
                </a:solidFill>
              </a:rPr>
              <a:t>© The Insights Group Ltd, 2016. All rights reserved.</a:t>
            </a:r>
          </a:p>
        </p:txBody>
      </p:sp>
      <p:sp>
        <p:nvSpPr>
          <p:cNvPr id="7" name="Title 1"/>
          <p:cNvSpPr>
            <a:spLocks noGrp="1"/>
          </p:cNvSpPr>
          <p:nvPr>
            <p:ph type="ctrTitle"/>
          </p:nvPr>
        </p:nvSpPr>
        <p:spPr>
          <a:xfrm>
            <a:off x="335360" y="4773151"/>
            <a:ext cx="8256917" cy="924103"/>
          </a:xfrm>
        </p:spPr>
        <p:txBody>
          <a:bodyPr>
            <a:noAutofit/>
          </a:bodyPr>
          <a:lstStyle>
            <a:lvl1pPr algn="l">
              <a:defRPr sz="3600">
                <a:solidFill>
                  <a:srgbClr val="58585A"/>
                </a:solidFill>
                <a:latin typeface="Arial" panose="020B0604020202020204" pitchFamily="34" charset="0"/>
                <a:cs typeface="Arial" panose="020B0604020202020204" pitchFamily="34" charset="0"/>
              </a:defRPr>
            </a:lvl1pPr>
          </a:lstStyle>
          <a:p>
            <a:endParaRPr lang="en-GB" dirty="0"/>
          </a:p>
        </p:txBody>
      </p:sp>
      <p:sp>
        <p:nvSpPr>
          <p:cNvPr id="8" name="Subtitle 2"/>
          <p:cNvSpPr>
            <a:spLocks noGrp="1"/>
          </p:cNvSpPr>
          <p:nvPr>
            <p:ph type="subTitle" idx="1"/>
          </p:nvPr>
        </p:nvSpPr>
        <p:spPr>
          <a:xfrm>
            <a:off x="335360" y="5733257"/>
            <a:ext cx="8256917" cy="672075"/>
          </a:xfrm>
        </p:spPr>
        <p:txBody>
          <a:bodyPr>
            <a:noAutofit/>
          </a:bodyPr>
          <a:lstStyle>
            <a:lvl1pPr marL="0" indent="0" algn="l">
              <a:lnSpc>
                <a:spcPct val="100000"/>
              </a:lnSpc>
              <a:buFontTx/>
              <a:buNone/>
              <a:defRPr sz="2800" baseline="0">
                <a:solidFill>
                  <a:srgbClr val="58585A"/>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GB" dirty="0"/>
          </a:p>
        </p:txBody>
      </p:sp>
    </p:spTree>
    <p:extLst>
      <p:ext uri="{BB962C8B-B14F-4D97-AF65-F5344CB8AC3E}">
        <p14:creationId xmlns:p14="http://schemas.microsoft.com/office/powerpoint/2010/main" val="2060055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3">
    <p:spTree>
      <p:nvGrpSpPr>
        <p:cNvPr id="1" name=""/>
        <p:cNvGrpSpPr/>
        <p:nvPr/>
      </p:nvGrpSpPr>
      <p:grpSpPr>
        <a:xfrm>
          <a:off x="0" y="0"/>
          <a:ext cx="0" cy="0"/>
          <a:chOff x="0" y="0"/>
          <a:chExt cx="0" cy="0"/>
        </a:xfrm>
      </p:grpSpPr>
      <p:pic>
        <p:nvPicPr>
          <p:cNvPr id="4" name="Picture 2" descr="X:\Insights Brand 2011\Graphics Team\Brand Evolution 2015\Brand Evolution - Doughnut\Brand Evolution - Doughnut - PPT templates\4 x 3\Discovery brand\Brand Evolution - Doughnut - Slide templates_4 by 3 DISCOVERY Final-04.png">
            <a:extLst>
              <a:ext uri="{FF2B5EF4-FFF2-40B4-BE49-F238E27FC236}">
                <a16:creationId xmlns:a16="http://schemas.microsoft.com/office/drawing/2014/main" id="{355A8227-5646-4B58-AB78-62F3EE8BD68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r="2" b="32285"/>
          <a:stretch>
            <a:fillRect/>
          </a:stretch>
        </p:blipFill>
        <p:spPr bwMode="auto">
          <a:xfrm>
            <a:off x="0" y="0"/>
            <a:ext cx="1219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X:\Links\en_GB\LO_004_Discovery Logo RGB_M.png">
            <a:extLst>
              <a:ext uri="{FF2B5EF4-FFF2-40B4-BE49-F238E27FC236}">
                <a16:creationId xmlns:a16="http://schemas.microsoft.com/office/drawing/2014/main" id="{96B42AA1-09A4-4B73-A54A-04D66FCC03CF}"/>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807451" y="5445125"/>
            <a:ext cx="3384549"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B24186A7-3333-4E3C-903B-F3FE8430ABE7}"/>
              </a:ext>
            </a:extLst>
          </p:cNvPr>
          <p:cNvSpPr txBox="1">
            <a:spLocks noChangeArrowheads="1"/>
          </p:cNvSpPr>
          <p:nvPr userDrawn="1"/>
        </p:nvSpPr>
        <p:spPr bwMode="auto">
          <a:xfrm>
            <a:off x="10007028" y="6597651"/>
            <a:ext cx="1941557"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defRPr/>
            </a:pPr>
            <a:r>
              <a:rPr lang="en-GB" altLang="en-US" sz="600">
                <a:solidFill>
                  <a:srgbClr val="58585A"/>
                </a:solidFill>
              </a:rPr>
              <a:t>© The Insights Group Ltd, 2016. All rights reserved.</a:t>
            </a:r>
          </a:p>
        </p:txBody>
      </p:sp>
      <p:sp>
        <p:nvSpPr>
          <p:cNvPr id="7" name="Title 1"/>
          <p:cNvSpPr>
            <a:spLocks noGrp="1"/>
          </p:cNvSpPr>
          <p:nvPr>
            <p:ph type="ctrTitle"/>
          </p:nvPr>
        </p:nvSpPr>
        <p:spPr>
          <a:xfrm>
            <a:off x="335360" y="4773151"/>
            <a:ext cx="8256917" cy="924103"/>
          </a:xfrm>
        </p:spPr>
        <p:txBody>
          <a:bodyPr>
            <a:noAutofit/>
          </a:bodyPr>
          <a:lstStyle>
            <a:lvl1pPr algn="l">
              <a:defRPr sz="3600">
                <a:solidFill>
                  <a:srgbClr val="58585A"/>
                </a:solidFill>
                <a:latin typeface="Arial" panose="020B0604020202020204" pitchFamily="34" charset="0"/>
                <a:cs typeface="Arial" panose="020B0604020202020204" pitchFamily="34" charset="0"/>
              </a:defRPr>
            </a:lvl1pPr>
          </a:lstStyle>
          <a:p>
            <a:endParaRPr lang="en-GB" dirty="0"/>
          </a:p>
        </p:txBody>
      </p:sp>
      <p:sp>
        <p:nvSpPr>
          <p:cNvPr id="8" name="Subtitle 2"/>
          <p:cNvSpPr>
            <a:spLocks noGrp="1"/>
          </p:cNvSpPr>
          <p:nvPr>
            <p:ph type="subTitle" idx="1"/>
          </p:nvPr>
        </p:nvSpPr>
        <p:spPr>
          <a:xfrm>
            <a:off x="335360" y="5733257"/>
            <a:ext cx="8256917" cy="672075"/>
          </a:xfrm>
        </p:spPr>
        <p:txBody>
          <a:bodyPr>
            <a:noAutofit/>
          </a:bodyPr>
          <a:lstStyle>
            <a:lvl1pPr marL="0" indent="0" algn="l">
              <a:lnSpc>
                <a:spcPct val="100000"/>
              </a:lnSpc>
              <a:buFontTx/>
              <a:buNone/>
              <a:defRPr sz="2800" baseline="0">
                <a:solidFill>
                  <a:srgbClr val="58585A"/>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GB" dirty="0"/>
          </a:p>
        </p:txBody>
      </p:sp>
    </p:spTree>
    <p:extLst>
      <p:ext uri="{BB962C8B-B14F-4D97-AF65-F5344CB8AC3E}">
        <p14:creationId xmlns:p14="http://schemas.microsoft.com/office/powerpoint/2010/main" val="4032142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4">
    <p:spTree>
      <p:nvGrpSpPr>
        <p:cNvPr id="1" name=""/>
        <p:cNvGrpSpPr/>
        <p:nvPr/>
      </p:nvGrpSpPr>
      <p:grpSpPr>
        <a:xfrm>
          <a:off x="0" y="0"/>
          <a:ext cx="0" cy="0"/>
          <a:chOff x="0" y="0"/>
          <a:chExt cx="0" cy="0"/>
        </a:xfrm>
      </p:grpSpPr>
      <p:pic>
        <p:nvPicPr>
          <p:cNvPr id="4" name="Picture 6" descr="X:\Insights Brand 2011\Graphics Team\Brand Evolution 2015\Brand Evolution - Doughnut\Brand Evolution - Doughnut - PPT templates\4 x 3\Discovery brand\Brand Evolution - Doughnut - Slide templates_4 by 3 DISCOVERY Final-11.png">
            <a:extLst>
              <a:ext uri="{FF2B5EF4-FFF2-40B4-BE49-F238E27FC236}">
                <a16:creationId xmlns:a16="http://schemas.microsoft.com/office/drawing/2014/main" id="{E79B5E60-CC8C-455D-8429-5B2DBCADD01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r="2" b="32285"/>
          <a:stretch>
            <a:fillRect/>
          </a:stretch>
        </p:blipFill>
        <p:spPr bwMode="auto">
          <a:xfrm>
            <a:off x="0" y="0"/>
            <a:ext cx="121920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X:\Links\en_GB\LO_004_Discovery Logo RGB_M.png">
            <a:extLst>
              <a:ext uri="{FF2B5EF4-FFF2-40B4-BE49-F238E27FC236}">
                <a16:creationId xmlns:a16="http://schemas.microsoft.com/office/drawing/2014/main" id="{DCC33F0E-EC64-4922-90C7-7B271290D86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807451" y="5445125"/>
            <a:ext cx="3384549"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A8BA35EF-83A5-4D4C-8399-91F47B2FD303}"/>
              </a:ext>
            </a:extLst>
          </p:cNvPr>
          <p:cNvSpPr txBox="1">
            <a:spLocks noChangeArrowheads="1"/>
          </p:cNvSpPr>
          <p:nvPr userDrawn="1"/>
        </p:nvSpPr>
        <p:spPr bwMode="auto">
          <a:xfrm>
            <a:off x="10007028" y="6597651"/>
            <a:ext cx="1941557"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defRPr/>
            </a:pPr>
            <a:r>
              <a:rPr lang="en-GB" altLang="en-US" sz="600">
                <a:solidFill>
                  <a:srgbClr val="58585A"/>
                </a:solidFill>
              </a:rPr>
              <a:t>© The Insights Group Ltd, 2016. All rights reserved.</a:t>
            </a:r>
          </a:p>
        </p:txBody>
      </p:sp>
      <p:sp>
        <p:nvSpPr>
          <p:cNvPr id="7" name="Title 1"/>
          <p:cNvSpPr>
            <a:spLocks noGrp="1"/>
          </p:cNvSpPr>
          <p:nvPr>
            <p:ph type="ctrTitle"/>
          </p:nvPr>
        </p:nvSpPr>
        <p:spPr>
          <a:xfrm>
            <a:off x="335360" y="4773151"/>
            <a:ext cx="8256917" cy="924103"/>
          </a:xfrm>
        </p:spPr>
        <p:txBody>
          <a:bodyPr>
            <a:noAutofit/>
          </a:bodyPr>
          <a:lstStyle>
            <a:lvl1pPr algn="l">
              <a:defRPr sz="3600">
                <a:solidFill>
                  <a:srgbClr val="58585A"/>
                </a:solidFill>
                <a:latin typeface="Arial" panose="020B0604020202020204" pitchFamily="34" charset="0"/>
                <a:cs typeface="Arial" panose="020B0604020202020204" pitchFamily="34" charset="0"/>
              </a:defRPr>
            </a:lvl1pPr>
          </a:lstStyle>
          <a:p>
            <a:endParaRPr lang="en-GB" dirty="0"/>
          </a:p>
        </p:txBody>
      </p:sp>
      <p:sp>
        <p:nvSpPr>
          <p:cNvPr id="8" name="Subtitle 2"/>
          <p:cNvSpPr>
            <a:spLocks noGrp="1"/>
          </p:cNvSpPr>
          <p:nvPr>
            <p:ph type="subTitle" idx="1"/>
          </p:nvPr>
        </p:nvSpPr>
        <p:spPr>
          <a:xfrm>
            <a:off x="335360" y="5733257"/>
            <a:ext cx="8256917" cy="672075"/>
          </a:xfrm>
        </p:spPr>
        <p:txBody>
          <a:bodyPr>
            <a:noAutofit/>
          </a:bodyPr>
          <a:lstStyle>
            <a:lvl1pPr marL="0" indent="0" algn="l">
              <a:lnSpc>
                <a:spcPct val="100000"/>
              </a:lnSpc>
              <a:buFontTx/>
              <a:buNone/>
              <a:defRPr sz="2800" baseline="0">
                <a:solidFill>
                  <a:srgbClr val="58585A"/>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GB" dirty="0"/>
          </a:p>
        </p:txBody>
      </p:sp>
    </p:spTree>
    <p:extLst>
      <p:ext uri="{BB962C8B-B14F-4D97-AF65-F5344CB8AC3E}">
        <p14:creationId xmlns:p14="http://schemas.microsoft.com/office/powerpoint/2010/main" val="1200869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left 1">
    <p:spTree>
      <p:nvGrpSpPr>
        <p:cNvPr id="1" name=""/>
        <p:cNvGrpSpPr/>
        <p:nvPr/>
      </p:nvGrpSpPr>
      <p:grpSpPr>
        <a:xfrm>
          <a:off x="0" y="0"/>
          <a:ext cx="0" cy="0"/>
          <a:chOff x="0" y="0"/>
          <a:chExt cx="0" cy="0"/>
        </a:xfrm>
      </p:grpSpPr>
      <p:pic>
        <p:nvPicPr>
          <p:cNvPr id="4" name="Picture 2" descr="X:\Insights Brand 2011\Graphics Team\Brand Evolution 2015\Brand Evolution - Doughnut\Brand Evolution - Doughnut - PPT templates\4 x 3\Discovery brand\Brand Evolution - Doughnut - Slide templates_4 by 3 DISCOVERY Final-07.png">
            <a:extLst>
              <a:ext uri="{FF2B5EF4-FFF2-40B4-BE49-F238E27FC236}">
                <a16:creationId xmlns:a16="http://schemas.microsoft.com/office/drawing/2014/main" id="{F4F3B1D8-07E7-4342-A3B5-5DFA2346B40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r="65625"/>
          <a:stretch>
            <a:fillRect/>
          </a:stretch>
        </p:blipFill>
        <p:spPr bwMode="auto">
          <a:xfrm>
            <a:off x="0" y="-3175"/>
            <a:ext cx="4191000"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CAB09AEE-A202-4BB4-B204-42321E853228}"/>
              </a:ext>
            </a:extLst>
          </p:cNvPr>
          <p:cNvSpPr txBox="1">
            <a:spLocks noChangeArrowheads="1"/>
          </p:cNvSpPr>
          <p:nvPr userDrawn="1"/>
        </p:nvSpPr>
        <p:spPr bwMode="auto">
          <a:xfrm>
            <a:off x="10007028" y="6597651"/>
            <a:ext cx="1941557"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defRPr/>
            </a:pPr>
            <a:r>
              <a:rPr lang="en-GB" altLang="en-US" sz="600">
                <a:solidFill>
                  <a:srgbClr val="58585A"/>
                </a:solidFill>
              </a:rPr>
              <a:t>© The Insights Group Ltd, 2016. All rights reserved.</a:t>
            </a:r>
          </a:p>
        </p:txBody>
      </p:sp>
      <p:pic>
        <p:nvPicPr>
          <p:cNvPr id="6" name="Picture 8" descr="X:\Links\en_GB\LO_004_Discovery Logo RGB_M.png">
            <a:extLst>
              <a:ext uri="{FF2B5EF4-FFF2-40B4-BE49-F238E27FC236}">
                <a16:creationId xmlns:a16="http://schemas.microsoft.com/office/drawing/2014/main" id="{3653F291-671A-4E15-AB77-778C64883ED1}"/>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807451" y="0"/>
            <a:ext cx="3384549"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847861" y="2756926"/>
            <a:ext cx="6720747" cy="960107"/>
          </a:xfrm>
        </p:spPr>
        <p:txBody>
          <a:bodyPr>
            <a:noAutofit/>
          </a:bodyPr>
          <a:lstStyle>
            <a:lvl1pPr algn="l">
              <a:defRPr sz="3600" b="0">
                <a:solidFill>
                  <a:schemeClr val="tx1"/>
                </a:solidFill>
                <a:latin typeface="Arial" panose="020B0604020202020204" pitchFamily="34" charset="0"/>
                <a:cs typeface="Arial" panose="020B0604020202020204" pitchFamily="34" charset="0"/>
              </a:defRPr>
            </a:lvl1pPr>
          </a:lstStyle>
          <a:p>
            <a:endParaRPr lang="en-GB" dirty="0"/>
          </a:p>
        </p:txBody>
      </p:sp>
      <p:sp>
        <p:nvSpPr>
          <p:cNvPr id="3" name="Subtitle 2"/>
          <p:cNvSpPr>
            <a:spLocks noGrp="1"/>
          </p:cNvSpPr>
          <p:nvPr>
            <p:ph type="subTitle" idx="1"/>
          </p:nvPr>
        </p:nvSpPr>
        <p:spPr>
          <a:xfrm>
            <a:off x="4833849" y="3765039"/>
            <a:ext cx="6720747" cy="624069"/>
          </a:xfrm>
        </p:spPr>
        <p:txBody>
          <a:bodyPr>
            <a:noAutofit/>
          </a:bodyPr>
          <a:lstStyle>
            <a:lvl1pPr marL="0" indent="0" algn="l">
              <a:lnSpc>
                <a:spcPct val="100000"/>
              </a:lnSpc>
              <a:buFont typeface="+mj-lt"/>
              <a:buNone/>
              <a:defRPr sz="2800" b="0" baseline="0">
                <a:solidFill>
                  <a:srgbClr val="58585A"/>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GB" dirty="0"/>
          </a:p>
        </p:txBody>
      </p:sp>
    </p:spTree>
    <p:extLst>
      <p:ext uri="{BB962C8B-B14F-4D97-AF65-F5344CB8AC3E}">
        <p14:creationId xmlns:p14="http://schemas.microsoft.com/office/powerpoint/2010/main" val="1784779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left 2">
    <p:spTree>
      <p:nvGrpSpPr>
        <p:cNvPr id="1" name=""/>
        <p:cNvGrpSpPr/>
        <p:nvPr/>
      </p:nvGrpSpPr>
      <p:grpSpPr>
        <a:xfrm>
          <a:off x="0" y="0"/>
          <a:ext cx="0" cy="0"/>
          <a:chOff x="0" y="0"/>
          <a:chExt cx="0" cy="0"/>
        </a:xfrm>
      </p:grpSpPr>
      <p:pic>
        <p:nvPicPr>
          <p:cNvPr id="4" name="Picture 2" descr="X:\Insights Brand 2011\Graphics Team\Brand Evolution 2015\Brand Evolution - Doughnut\Brand Evolution - Doughnut - PPT templates\4 x 3\Discovery brand\Brand Evolution - Doughnut - Slide templates_4 by 3 DISCOVERY Final-05.png">
            <a:extLst>
              <a:ext uri="{FF2B5EF4-FFF2-40B4-BE49-F238E27FC236}">
                <a16:creationId xmlns:a16="http://schemas.microsoft.com/office/drawing/2014/main" id="{B26D0CB1-1773-4685-A052-F00EC035275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r="65520"/>
          <a:stretch>
            <a:fillRect/>
          </a:stretch>
        </p:blipFill>
        <p:spPr bwMode="auto">
          <a:xfrm>
            <a:off x="1" y="-3175"/>
            <a:ext cx="4203700"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5B035997-4E41-4319-88D3-0BF55A60C05A}"/>
              </a:ext>
            </a:extLst>
          </p:cNvPr>
          <p:cNvSpPr txBox="1">
            <a:spLocks noChangeArrowheads="1"/>
          </p:cNvSpPr>
          <p:nvPr userDrawn="1"/>
        </p:nvSpPr>
        <p:spPr bwMode="auto">
          <a:xfrm>
            <a:off x="10007028" y="6597651"/>
            <a:ext cx="1941557"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defRPr/>
            </a:pPr>
            <a:r>
              <a:rPr lang="en-GB" altLang="en-US" sz="600">
                <a:solidFill>
                  <a:srgbClr val="58585A"/>
                </a:solidFill>
              </a:rPr>
              <a:t>© The Insights Group Ltd, 2016. All rights reserved.</a:t>
            </a:r>
          </a:p>
        </p:txBody>
      </p:sp>
      <p:pic>
        <p:nvPicPr>
          <p:cNvPr id="6" name="Picture 8" descr="X:\Links\en_GB\LO_004_Discovery Logo RGB_M.png">
            <a:extLst>
              <a:ext uri="{FF2B5EF4-FFF2-40B4-BE49-F238E27FC236}">
                <a16:creationId xmlns:a16="http://schemas.microsoft.com/office/drawing/2014/main" id="{5BE4DC68-843E-4675-9FC9-76D71383A062}"/>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807451" y="0"/>
            <a:ext cx="3384549"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847861" y="2756926"/>
            <a:ext cx="6720747" cy="960107"/>
          </a:xfrm>
        </p:spPr>
        <p:txBody>
          <a:bodyPr>
            <a:noAutofit/>
          </a:bodyPr>
          <a:lstStyle>
            <a:lvl1pPr algn="l">
              <a:defRPr sz="3600" b="0">
                <a:solidFill>
                  <a:srgbClr val="58585A"/>
                </a:solidFill>
                <a:latin typeface="Arial" panose="020B0604020202020204" pitchFamily="34" charset="0"/>
                <a:cs typeface="Arial" panose="020B0604020202020204" pitchFamily="34" charset="0"/>
              </a:defRPr>
            </a:lvl1pPr>
          </a:lstStyle>
          <a:p>
            <a:endParaRPr lang="en-GB" dirty="0"/>
          </a:p>
        </p:txBody>
      </p:sp>
      <p:sp>
        <p:nvSpPr>
          <p:cNvPr id="3" name="Subtitle 2"/>
          <p:cNvSpPr>
            <a:spLocks noGrp="1"/>
          </p:cNvSpPr>
          <p:nvPr>
            <p:ph type="subTitle" idx="1"/>
          </p:nvPr>
        </p:nvSpPr>
        <p:spPr>
          <a:xfrm>
            <a:off x="4833849" y="3765039"/>
            <a:ext cx="6720747" cy="624069"/>
          </a:xfrm>
        </p:spPr>
        <p:txBody>
          <a:bodyPr>
            <a:noAutofit/>
          </a:bodyPr>
          <a:lstStyle>
            <a:lvl1pPr marL="0" indent="0" algn="l">
              <a:lnSpc>
                <a:spcPct val="100000"/>
              </a:lnSpc>
              <a:buFont typeface="+mj-lt"/>
              <a:buNone/>
              <a:defRPr sz="2800" b="0" baseline="0">
                <a:solidFill>
                  <a:srgbClr val="58585A"/>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GB" dirty="0"/>
          </a:p>
        </p:txBody>
      </p:sp>
    </p:spTree>
    <p:extLst>
      <p:ext uri="{BB962C8B-B14F-4D97-AF65-F5344CB8AC3E}">
        <p14:creationId xmlns:p14="http://schemas.microsoft.com/office/powerpoint/2010/main" val="116726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left 3">
    <p:spTree>
      <p:nvGrpSpPr>
        <p:cNvPr id="1" name=""/>
        <p:cNvGrpSpPr/>
        <p:nvPr/>
      </p:nvGrpSpPr>
      <p:grpSpPr>
        <a:xfrm>
          <a:off x="0" y="0"/>
          <a:ext cx="0" cy="0"/>
          <a:chOff x="0" y="0"/>
          <a:chExt cx="0" cy="0"/>
        </a:xfrm>
      </p:grpSpPr>
      <p:pic>
        <p:nvPicPr>
          <p:cNvPr id="4" name="Picture 2" descr="X:\Insights Brand 2011\Graphics Team\Brand Evolution 2015\Brand Evolution - Doughnut\Brand Evolution - Doughnut - PPT templates\4 x 3\Discovery brand\Brand Evolution - Doughnut - Slide templates_4 by 3 DISCOVERY Final-06.png">
            <a:extLst>
              <a:ext uri="{FF2B5EF4-FFF2-40B4-BE49-F238E27FC236}">
                <a16:creationId xmlns:a16="http://schemas.microsoft.com/office/drawing/2014/main" id="{D9990D95-0A07-4D03-B423-AF021408FF5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r="65729"/>
          <a:stretch>
            <a:fillRect/>
          </a:stretch>
        </p:blipFill>
        <p:spPr bwMode="auto">
          <a:xfrm>
            <a:off x="1" y="-3175"/>
            <a:ext cx="4178300"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24DDC579-D291-4DC4-AE72-3FEC65576C94}"/>
              </a:ext>
            </a:extLst>
          </p:cNvPr>
          <p:cNvSpPr txBox="1">
            <a:spLocks noChangeArrowheads="1"/>
          </p:cNvSpPr>
          <p:nvPr userDrawn="1"/>
        </p:nvSpPr>
        <p:spPr bwMode="auto">
          <a:xfrm>
            <a:off x="10007028" y="6597651"/>
            <a:ext cx="1941557"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defRPr/>
            </a:pPr>
            <a:r>
              <a:rPr lang="en-GB" altLang="en-US" sz="600">
                <a:solidFill>
                  <a:srgbClr val="58585A"/>
                </a:solidFill>
              </a:rPr>
              <a:t>© The Insights Group Ltd, 2016. All rights reserved.</a:t>
            </a:r>
          </a:p>
        </p:txBody>
      </p:sp>
      <p:pic>
        <p:nvPicPr>
          <p:cNvPr id="6" name="Picture 8" descr="X:\Links\en_GB\LO_004_Discovery Logo RGB_M.png">
            <a:extLst>
              <a:ext uri="{FF2B5EF4-FFF2-40B4-BE49-F238E27FC236}">
                <a16:creationId xmlns:a16="http://schemas.microsoft.com/office/drawing/2014/main" id="{3084D828-EC56-498C-92BB-C29A71D4D7A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807451" y="0"/>
            <a:ext cx="3384549"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847861" y="2756926"/>
            <a:ext cx="6720747" cy="960107"/>
          </a:xfrm>
        </p:spPr>
        <p:txBody>
          <a:bodyPr>
            <a:noAutofit/>
          </a:bodyPr>
          <a:lstStyle>
            <a:lvl1pPr algn="l">
              <a:defRPr sz="3600" b="0">
                <a:solidFill>
                  <a:srgbClr val="58585A"/>
                </a:solidFill>
                <a:latin typeface="Arial" panose="020B0604020202020204" pitchFamily="34" charset="0"/>
                <a:cs typeface="Arial" panose="020B0604020202020204" pitchFamily="34" charset="0"/>
              </a:defRPr>
            </a:lvl1pPr>
          </a:lstStyle>
          <a:p>
            <a:endParaRPr lang="en-GB" dirty="0"/>
          </a:p>
        </p:txBody>
      </p:sp>
      <p:sp>
        <p:nvSpPr>
          <p:cNvPr id="3" name="Subtitle 2"/>
          <p:cNvSpPr>
            <a:spLocks noGrp="1"/>
          </p:cNvSpPr>
          <p:nvPr>
            <p:ph type="subTitle" idx="1"/>
          </p:nvPr>
        </p:nvSpPr>
        <p:spPr>
          <a:xfrm>
            <a:off x="4833849" y="3765039"/>
            <a:ext cx="6720747" cy="624069"/>
          </a:xfrm>
        </p:spPr>
        <p:txBody>
          <a:bodyPr>
            <a:noAutofit/>
          </a:bodyPr>
          <a:lstStyle>
            <a:lvl1pPr marL="0" indent="0" algn="l">
              <a:lnSpc>
                <a:spcPct val="100000"/>
              </a:lnSpc>
              <a:buFont typeface="+mj-lt"/>
              <a:buNone/>
              <a:defRPr sz="2800" b="0" baseline="0">
                <a:solidFill>
                  <a:srgbClr val="58585A"/>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GB" dirty="0"/>
          </a:p>
        </p:txBody>
      </p:sp>
    </p:spTree>
    <p:extLst>
      <p:ext uri="{BB962C8B-B14F-4D97-AF65-F5344CB8AC3E}">
        <p14:creationId xmlns:p14="http://schemas.microsoft.com/office/powerpoint/2010/main" val="297571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left 4">
    <p:spTree>
      <p:nvGrpSpPr>
        <p:cNvPr id="1" name=""/>
        <p:cNvGrpSpPr/>
        <p:nvPr/>
      </p:nvGrpSpPr>
      <p:grpSpPr>
        <a:xfrm>
          <a:off x="0" y="0"/>
          <a:ext cx="0" cy="0"/>
          <a:chOff x="0" y="0"/>
          <a:chExt cx="0" cy="0"/>
        </a:xfrm>
      </p:grpSpPr>
      <p:pic>
        <p:nvPicPr>
          <p:cNvPr id="4" name="Picture 2" descr="X:\Insights Brand 2011\Graphics Team\Brand Evolution 2015\Brand Evolution - Doughnut\Brand Evolution - Doughnut - PPT templates\4 x 3\Discovery brand\Brand Evolution - Doughnut - Slide templates_4 by 3 DISCOVERY Final-12.png">
            <a:extLst>
              <a:ext uri="{FF2B5EF4-FFF2-40B4-BE49-F238E27FC236}">
                <a16:creationId xmlns:a16="http://schemas.microsoft.com/office/drawing/2014/main" id="{5C2ECF74-4228-4341-A7B6-D084BE8044E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2" r="65625"/>
          <a:stretch>
            <a:fillRect/>
          </a:stretch>
        </p:blipFill>
        <p:spPr bwMode="auto">
          <a:xfrm>
            <a:off x="0" y="-3175"/>
            <a:ext cx="4191000"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32FCE338-F9EB-4B6E-866F-8A31DF76D70E}"/>
              </a:ext>
            </a:extLst>
          </p:cNvPr>
          <p:cNvSpPr txBox="1">
            <a:spLocks noChangeArrowheads="1"/>
          </p:cNvSpPr>
          <p:nvPr userDrawn="1"/>
        </p:nvSpPr>
        <p:spPr bwMode="auto">
          <a:xfrm>
            <a:off x="10007028" y="6597651"/>
            <a:ext cx="1941557"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t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defRPr/>
            </a:pPr>
            <a:r>
              <a:rPr lang="en-GB" altLang="en-US" sz="600">
                <a:solidFill>
                  <a:srgbClr val="58585A"/>
                </a:solidFill>
              </a:rPr>
              <a:t>© The Insights Group Ltd, 2016. All rights reserved.</a:t>
            </a:r>
          </a:p>
        </p:txBody>
      </p:sp>
      <p:pic>
        <p:nvPicPr>
          <p:cNvPr id="6" name="Picture 8" descr="X:\Links\en_GB\LO_004_Discovery Logo RGB_M.png">
            <a:extLst>
              <a:ext uri="{FF2B5EF4-FFF2-40B4-BE49-F238E27FC236}">
                <a16:creationId xmlns:a16="http://schemas.microsoft.com/office/drawing/2014/main" id="{DEEABAB0-6445-48A6-969E-D999C6BB27D7}"/>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807451" y="0"/>
            <a:ext cx="3384549"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847861" y="2756926"/>
            <a:ext cx="6720747" cy="960107"/>
          </a:xfrm>
        </p:spPr>
        <p:txBody>
          <a:bodyPr>
            <a:noAutofit/>
          </a:bodyPr>
          <a:lstStyle>
            <a:lvl1pPr algn="l">
              <a:defRPr sz="3600" b="0">
                <a:solidFill>
                  <a:srgbClr val="58585A"/>
                </a:solidFill>
                <a:latin typeface="Arial" panose="020B0604020202020204" pitchFamily="34" charset="0"/>
                <a:cs typeface="Arial" panose="020B0604020202020204" pitchFamily="34" charset="0"/>
              </a:defRPr>
            </a:lvl1pPr>
          </a:lstStyle>
          <a:p>
            <a:endParaRPr lang="en-GB" dirty="0"/>
          </a:p>
        </p:txBody>
      </p:sp>
      <p:sp>
        <p:nvSpPr>
          <p:cNvPr id="3" name="Subtitle 2"/>
          <p:cNvSpPr>
            <a:spLocks noGrp="1"/>
          </p:cNvSpPr>
          <p:nvPr>
            <p:ph type="subTitle" idx="1"/>
          </p:nvPr>
        </p:nvSpPr>
        <p:spPr>
          <a:xfrm>
            <a:off x="4833849" y="3765039"/>
            <a:ext cx="6720747" cy="624069"/>
          </a:xfrm>
        </p:spPr>
        <p:txBody>
          <a:bodyPr>
            <a:noAutofit/>
          </a:bodyPr>
          <a:lstStyle>
            <a:lvl1pPr marL="0" indent="0" algn="l">
              <a:lnSpc>
                <a:spcPct val="100000"/>
              </a:lnSpc>
              <a:buFont typeface="+mj-lt"/>
              <a:buNone/>
              <a:defRPr sz="2800" b="0" baseline="0">
                <a:solidFill>
                  <a:srgbClr val="58585A"/>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GB" dirty="0"/>
          </a:p>
        </p:txBody>
      </p:sp>
    </p:spTree>
    <p:extLst>
      <p:ext uri="{BB962C8B-B14F-4D97-AF65-F5344CB8AC3E}">
        <p14:creationId xmlns:p14="http://schemas.microsoft.com/office/powerpoint/2010/main" val="2290816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3E6F534-1B11-499E-AE21-BCBBF41676B0}"/>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3C0A487A-D4E5-4DAF-825D-EFD6304EA5C7}"/>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DB5DBA16-E68C-4624-A75F-C025E77991CE}"/>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68BA093C-6FA2-441C-BC68-5E5577D94708}" type="datetimeFigureOut">
              <a:rPr lang="en-GB"/>
              <a:pPr>
                <a:defRPr/>
              </a:pPr>
              <a:t>10/03/2021</a:t>
            </a:fld>
            <a:endParaRPr lang="en-GB" dirty="0"/>
          </a:p>
        </p:txBody>
      </p:sp>
      <p:sp>
        <p:nvSpPr>
          <p:cNvPr id="5" name="Footer Placeholder 4">
            <a:extLst>
              <a:ext uri="{FF2B5EF4-FFF2-40B4-BE49-F238E27FC236}">
                <a16:creationId xmlns:a16="http://schemas.microsoft.com/office/drawing/2014/main" id="{36A92E31-95A8-43CD-A94C-E173A52BED2F}"/>
              </a:ext>
            </a:extLst>
          </p:cNvPr>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p>
        </p:txBody>
      </p:sp>
      <p:sp>
        <p:nvSpPr>
          <p:cNvPr id="6" name="Slide Number Placeholder 5">
            <a:extLst>
              <a:ext uri="{FF2B5EF4-FFF2-40B4-BE49-F238E27FC236}">
                <a16:creationId xmlns:a16="http://schemas.microsoft.com/office/drawing/2014/main" id="{43977D08-90D3-4C92-9E0E-B58C2963273E}"/>
              </a:ext>
            </a:extLst>
          </p:cNvPr>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3A25E6C-2505-4EF0-84F5-8618D64F311A}" type="slidenum">
              <a:rPr lang="en-GB"/>
              <a:pPr>
                <a:defRPr/>
              </a:pPr>
              <a:t>‹#›</a:t>
            </a:fld>
            <a:endParaRPr lang="en-GB" dirty="0"/>
          </a:p>
        </p:txBody>
      </p:sp>
    </p:spTree>
    <p:extLst>
      <p:ext uri="{BB962C8B-B14F-4D97-AF65-F5344CB8AC3E}">
        <p14:creationId xmlns:p14="http://schemas.microsoft.com/office/powerpoint/2010/main" val="13583322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panose="020B0604020202020204" pitchFamily="34" charset="0"/>
        </a:defRPr>
      </a:lvl2pPr>
      <a:lvl3pPr algn="ctr" rtl="0" eaLnBrk="0" fontAlgn="base" hangingPunct="0">
        <a:spcBef>
          <a:spcPct val="0"/>
        </a:spcBef>
        <a:spcAft>
          <a:spcPct val="0"/>
        </a:spcAft>
        <a:defRPr sz="4400">
          <a:solidFill>
            <a:schemeClr val="tx1"/>
          </a:solidFill>
          <a:latin typeface="Arial" panose="020B0604020202020204" pitchFamily="34" charset="0"/>
        </a:defRPr>
      </a:lvl3pPr>
      <a:lvl4pPr algn="ctr" rtl="0" eaLnBrk="0" fontAlgn="base" hangingPunct="0">
        <a:spcBef>
          <a:spcPct val="0"/>
        </a:spcBef>
        <a:spcAft>
          <a:spcPct val="0"/>
        </a:spcAft>
        <a:defRPr sz="4400">
          <a:solidFill>
            <a:schemeClr val="tx1"/>
          </a:solidFill>
          <a:latin typeface="Arial" panose="020B0604020202020204" pitchFamily="34" charset="0"/>
        </a:defRPr>
      </a:lvl4pPr>
      <a:lvl5pPr algn="ctr" rtl="0" eaLnBrk="0" fontAlgn="base" hangingPunct="0">
        <a:spcBef>
          <a:spcPct val="0"/>
        </a:spcBef>
        <a:spcAft>
          <a:spcPct val="0"/>
        </a:spcAft>
        <a:defRPr sz="4400">
          <a:solidFill>
            <a:schemeClr val="tx1"/>
          </a:solidFill>
          <a:latin typeface="Arial" panose="020B0604020202020204" pitchFamily="34" charset="0"/>
        </a:defRPr>
      </a:lvl5pPr>
      <a:lvl6pPr marL="457200" algn="ctr" rtl="0" fontAlgn="base">
        <a:spcBef>
          <a:spcPct val="0"/>
        </a:spcBef>
        <a:spcAft>
          <a:spcPct val="0"/>
        </a:spcAft>
        <a:defRPr sz="4400">
          <a:solidFill>
            <a:schemeClr val="tx1"/>
          </a:solidFill>
          <a:latin typeface="Arial" panose="020B0604020202020204" pitchFamily="34" charset="0"/>
        </a:defRPr>
      </a:lvl6pPr>
      <a:lvl7pPr marL="914400" algn="ctr" rtl="0" fontAlgn="base">
        <a:spcBef>
          <a:spcPct val="0"/>
        </a:spcBef>
        <a:spcAft>
          <a:spcPct val="0"/>
        </a:spcAft>
        <a:defRPr sz="4400">
          <a:solidFill>
            <a:schemeClr val="tx1"/>
          </a:solidFill>
          <a:latin typeface="Arial" panose="020B0604020202020204" pitchFamily="34" charset="0"/>
        </a:defRPr>
      </a:lvl7pPr>
      <a:lvl8pPr marL="1371600" algn="ctr" rtl="0" fontAlgn="base">
        <a:spcBef>
          <a:spcPct val="0"/>
        </a:spcBef>
        <a:spcAft>
          <a:spcPct val="0"/>
        </a:spcAft>
        <a:defRPr sz="4400">
          <a:solidFill>
            <a:schemeClr val="tx1"/>
          </a:solidFill>
          <a:latin typeface="Arial" panose="020B0604020202020204" pitchFamily="34" charset="0"/>
        </a:defRPr>
      </a:lvl8pPr>
      <a:lvl9pPr marL="1828800" algn="ctr" rtl="0" fontAlgn="base">
        <a:spcBef>
          <a:spcPct val="0"/>
        </a:spcBef>
        <a:spcAft>
          <a:spcPct val="0"/>
        </a:spcAft>
        <a:defRPr sz="4400">
          <a:solidFill>
            <a:schemeClr val="tx1"/>
          </a:solidFill>
          <a:latin typeface="Arial" panose="020B060402020202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0.xml"/><Relationship Id="rId1" Type="http://schemas.openxmlformats.org/officeDocument/2006/relationships/tags" Target="../tags/tag1.xml"/><Relationship Id="rId4" Type="http://schemas.openxmlformats.org/officeDocument/2006/relationships/image" Target="../media/image17.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0.xml"/><Relationship Id="rId1" Type="http://schemas.openxmlformats.org/officeDocument/2006/relationships/tags" Target="../tags/tag2.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E755374-6A44-4AC4-9471-A3AFBC581685}"/>
              </a:ext>
            </a:extLst>
          </p:cNvPr>
          <p:cNvSpPr>
            <a:spLocks noGrp="1"/>
          </p:cNvSpPr>
          <p:nvPr>
            <p:ph type="ctrTitle"/>
          </p:nvPr>
        </p:nvSpPr>
        <p:spPr/>
        <p:txBody>
          <a:bodyPr/>
          <a:lstStyle/>
          <a:p>
            <a:r>
              <a:rPr lang="en-US" dirty="0"/>
              <a:t>4P’s in Communication </a:t>
            </a:r>
          </a:p>
        </p:txBody>
      </p:sp>
      <p:sp>
        <p:nvSpPr>
          <p:cNvPr id="5" name="Subtitle 4">
            <a:extLst>
              <a:ext uri="{FF2B5EF4-FFF2-40B4-BE49-F238E27FC236}">
                <a16:creationId xmlns:a16="http://schemas.microsoft.com/office/drawing/2014/main" id="{C0F1A355-5D39-4DED-903B-5180DE2D9DA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08144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p:cNvSpPr>
            <a:spLocks noGrp="1"/>
          </p:cNvSpPr>
          <p:nvPr>
            <p:ph type="title"/>
          </p:nvPr>
        </p:nvSpPr>
        <p:spPr>
          <a:xfrm>
            <a:off x="1679972" y="241519"/>
            <a:ext cx="6549934" cy="685800"/>
          </a:xfrm>
        </p:spPr>
        <p:txBody>
          <a:bodyPr>
            <a:normAutofit/>
          </a:bodyPr>
          <a:lstStyle/>
          <a:p>
            <a:r>
              <a:rPr lang="en-US" sz="2700" dirty="0">
                <a:solidFill>
                  <a:srgbClr val="095BA6"/>
                </a:solidFill>
              </a:rPr>
              <a:t>Effective communication 4Ps</a:t>
            </a:r>
          </a:p>
        </p:txBody>
      </p:sp>
      <p:grpSp>
        <p:nvGrpSpPr>
          <p:cNvPr id="2" name="Group 1">
            <a:extLst>
              <a:ext uri="{FF2B5EF4-FFF2-40B4-BE49-F238E27FC236}">
                <a16:creationId xmlns:a16="http://schemas.microsoft.com/office/drawing/2014/main" id="{246497EC-90B3-4081-8B43-104F49B169DE}"/>
              </a:ext>
            </a:extLst>
          </p:cNvPr>
          <p:cNvGrpSpPr/>
          <p:nvPr/>
        </p:nvGrpSpPr>
        <p:grpSpPr>
          <a:xfrm>
            <a:off x="2188998" y="1193805"/>
            <a:ext cx="7634611" cy="4984744"/>
            <a:chOff x="1250770" y="1659133"/>
            <a:chExt cx="6750230" cy="4341617"/>
          </a:xfrm>
        </p:grpSpPr>
        <p:sp>
          <p:nvSpPr>
            <p:cNvPr id="121860" name="Rectangle 7"/>
            <p:cNvSpPr>
              <a:spLocks noChangeArrowheads="1"/>
            </p:cNvSpPr>
            <p:nvPr/>
          </p:nvSpPr>
          <p:spPr bwMode="auto">
            <a:xfrm>
              <a:off x="2033587" y="4238625"/>
              <a:ext cx="2843213"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nchor="ctr"/>
            <a:lstStyle/>
            <a:p>
              <a:pPr algn="ctr" eaLnBrk="0" fontAlgn="base" hangingPunct="0">
                <a:spcBef>
                  <a:spcPct val="0"/>
                </a:spcBef>
                <a:spcAft>
                  <a:spcPct val="0"/>
                </a:spcAft>
              </a:pPr>
              <a:endParaRPr lang="en-CA" sz="1650">
                <a:solidFill>
                  <a:srgbClr val="58585A"/>
                </a:solidFill>
                <a:latin typeface="Arial" charset="0"/>
                <a:cs typeface="Times New Roman" pitchFamily="18" charset="0"/>
              </a:endParaRPr>
            </a:p>
          </p:txBody>
        </p:sp>
        <p:sp>
          <p:nvSpPr>
            <p:cNvPr id="121862" name="Rectangle 14"/>
            <p:cNvSpPr>
              <a:spLocks noChangeArrowheads="1"/>
            </p:cNvSpPr>
            <p:nvPr/>
          </p:nvSpPr>
          <p:spPr bwMode="auto">
            <a:xfrm>
              <a:off x="5200650" y="4400550"/>
              <a:ext cx="28003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nchor="ctr"/>
            <a:lstStyle/>
            <a:p>
              <a:pPr algn="ctr" eaLnBrk="0" fontAlgn="base" hangingPunct="0">
                <a:spcBef>
                  <a:spcPct val="0"/>
                </a:spcBef>
                <a:spcAft>
                  <a:spcPct val="0"/>
                </a:spcAft>
              </a:pPr>
              <a:endParaRPr lang="en-US" b="1">
                <a:solidFill>
                  <a:srgbClr val="58585A"/>
                </a:solidFill>
                <a:latin typeface="Arial" panose="020B0604020202020204" pitchFamily="34" charset="0"/>
                <a:cs typeface="Arial" panose="020B0604020202020204" pitchFamily="34" charset="0"/>
              </a:endParaRPr>
            </a:p>
          </p:txBody>
        </p:sp>
        <p:sp>
          <p:nvSpPr>
            <p:cNvPr id="121863" name="Rectangle 2"/>
            <p:cNvSpPr>
              <a:spLocks noChangeArrowheads="1"/>
            </p:cNvSpPr>
            <p:nvPr/>
          </p:nvSpPr>
          <p:spPr bwMode="auto">
            <a:xfrm>
              <a:off x="1690372" y="1925209"/>
              <a:ext cx="5791200" cy="3390900"/>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0" fontAlgn="base" hangingPunct="0">
                <a:spcBef>
                  <a:spcPct val="0"/>
                </a:spcBef>
                <a:spcAft>
                  <a:spcPct val="0"/>
                </a:spcAft>
              </a:pPr>
              <a:endParaRPr lang="en-CA" sz="1650">
                <a:solidFill>
                  <a:srgbClr val="58585A"/>
                </a:solidFill>
                <a:latin typeface="Arial" charset="0"/>
                <a:cs typeface="Times New Roman" pitchFamily="18" charset="0"/>
              </a:endParaRPr>
            </a:p>
          </p:txBody>
        </p:sp>
        <p:sp>
          <p:nvSpPr>
            <p:cNvPr id="121864" name="Rectangle 3"/>
            <p:cNvSpPr>
              <a:spLocks noChangeArrowheads="1"/>
            </p:cNvSpPr>
            <p:nvPr/>
          </p:nvSpPr>
          <p:spPr bwMode="auto">
            <a:xfrm>
              <a:off x="1814197" y="1971645"/>
              <a:ext cx="2628900" cy="1634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67866" tIns="33338" rIns="67866" bIns="33338"/>
            <a:lstStyle/>
            <a:p>
              <a:pPr marL="171450" indent="-171450" algn="ctr" eaLnBrk="0" fontAlgn="base" hangingPunct="0">
                <a:spcBef>
                  <a:spcPct val="75000"/>
                </a:spcBef>
                <a:spcAft>
                  <a:spcPct val="0"/>
                </a:spcAft>
              </a:pPr>
              <a:endParaRPr lang="en-US" sz="1650">
                <a:solidFill>
                  <a:srgbClr val="000807"/>
                </a:solidFill>
                <a:latin typeface="Arial" panose="020B0604020202020204" pitchFamily="34" charset="0"/>
                <a:cs typeface="Arial" panose="020B0604020202020204" pitchFamily="34" charset="0"/>
              </a:endParaRPr>
            </a:p>
          </p:txBody>
        </p:sp>
        <p:sp>
          <p:nvSpPr>
            <p:cNvPr id="121865" name="Line 4"/>
            <p:cNvSpPr>
              <a:spLocks noChangeShapeType="1"/>
            </p:cNvSpPr>
            <p:nvPr/>
          </p:nvSpPr>
          <p:spPr bwMode="auto">
            <a:xfrm>
              <a:off x="4595497" y="1935925"/>
              <a:ext cx="0" cy="3400425"/>
            </a:xfrm>
            <a:prstGeom prst="line">
              <a:avLst/>
            </a:prstGeom>
            <a:noFill/>
            <a:ln w="28575">
              <a:solidFill>
                <a:schemeClr val="bg1">
                  <a:lumMod val="75000"/>
                </a:schemeClr>
              </a:solidFill>
              <a:round/>
              <a:headEnd/>
              <a:tailEnd/>
            </a:ln>
            <a:extLst>
              <a:ext uri="{909E8E84-426E-40DD-AFC4-6F175D3DCCD1}">
                <a14:hiddenFill xmlns:a14="http://schemas.microsoft.com/office/drawing/2010/main">
                  <a:noFill/>
                </a14:hiddenFill>
              </a:ext>
            </a:extLst>
          </p:spPr>
          <p:txBody>
            <a:bodyPr/>
            <a:lstStyle/>
            <a:p>
              <a:pPr algn="ctr" eaLnBrk="0" fontAlgn="base" hangingPunct="0">
                <a:spcBef>
                  <a:spcPct val="0"/>
                </a:spcBef>
                <a:spcAft>
                  <a:spcPct val="0"/>
                </a:spcAft>
              </a:pPr>
              <a:endParaRPr lang="en-US" sz="1650">
                <a:solidFill>
                  <a:srgbClr val="58585A"/>
                </a:solidFill>
                <a:latin typeface="Arial" charset="0"/>
                <a:cs typeface="Times New Roman" pitchFamily="18" charset="0"/>
              </a:endParaRPr>
            </a:p>
          </p:txBody>
        </p:sp>
        <p:sp>
          <p:nvSpPr>
            <p:cNvPr id="121866" name="Line 5"/>
            <p:cNvSpPr>
              <a:spLocks noChangeShapeType="1"/>
            </p:cNvSpPr>
            <p:nvPr/>
          </p:nvSpPr>
          <p:spPr bwMode="auto">
            <a:xfrm>
              <a:off x="1671323" y="3634946"/>
              <a:ext cx="5807869" cy="0"/>
            </a:xfrm>
            <a:prstGeom prst="line">
              <a:avLst/>
            </a:prstGeom>
            <a:noFill/>
            <a:ln w="28575">
              <a:solidFill>
                <a:schemeClr val="bg1">
                  <a:lumMod val="75000"/>
                </a:schemeClr>
              </a:solidFill>
              <a:round/>
              <a:headEnd/>
              <a:tailEnd/>
            </a:ln>
            <a:extLst>
              <a:ext uri="{909E8E84-426E-40DD-AFC4-6F175D3DCCD1}">
                <a14:hiddenFill xmlns:a14="http://schemas.microsoft.com/office/drawing/2010/main">
                  <a:noFill/>
                </a14:hiddenFill>
              </a:ext>
            </a:extLst>
          </p:spPr>
          <p:txBody>
            <a:bodyPr/>
            <a:lstStyle/>
            <a:p>
              <a:pPr algn="ctr" eaLnBrk="0" fontAlgn="base" hangingPunct="0">
                <a:spcBef>
                  <a:spcPct val="0"/>
                </a:spcBef>
                <a:spcAft>
                  <a:spcPct val="0"/>
                </a:spcAft>
              </a:pPr>
              <a:endParaRPr lang="en-US" sz="1650">
                <a:solidFill>
                  <a:srgbClr val="58585A"/>
                </a:solidFill>
                <a:latin typeface="Arial" charset="0"/>
                <a:cs typeface="Times New Roman" pitchFamily="18" charset="0"/>
              </a:endParaRPr>
            </a:p>
          </p:txBody>
        </p:sp>
        <p:sp>
          <p:nvSpPr>
            <p:cNvPr id="121867" name="Rectangle 6"/>
            <p:cNvSpPr>
              <a:spLocks noChangeArrowheads="1"/>
            </p:cNvSpPr>
            <p:nvPr/>
          </p:nvSpPr>
          <p:spPr bwMode="auto">
            <a:xfrm>
              <a:off x="4728847" y="1971645"/>
              <a:ext cx="2628900" cy="1634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7866" tIns="33338" rIns="67866" bIns="33338"/>
            <a:lstStyle/>
            <a:p>
              <a:pPr marL="171450" indent="-171450" algn="ctr" eaLnBrk="0" fontAlgn="base" hangingPunct="0">
                <a:spcBef>
                  <a:spcPct val="75000"/>
                </a:spcBef>
                <a:spcAft>
                  <a:spcPct val="0"/>
                </a:spcAft>
              </a:pPr>
              <a:endParaRPr lang="en-US" sz="1650">
                <a:solidFill>
                  <a:srgbClr val="000807"/>
                </a:solidFill>
                <a:latin typeface="Arial" panose="020B0604020202020204" pitchFamily="34" charset="0"/>
                <a:cs typeface="Arial" panose="020B0604020202020204" pitchFamily="34" charset="0"/>
              </a:endParaRPr>
            </a:p>
          </p:txBody>
        </p:sp>
        <p:sp>
          <p:nvSpPr>
            <p:cNvPr id="3279883" name="Rectangle 8"/>
            <p:cNvSpPr>
              <a:spLocks noChangeArrowheads="1"/>
            </p:cNvSpPr>
            <p:nvPr/>
          </p:nvSpPr>
          <p:spPr bwMode="auto">
            <a:xfrm>
              <a:off x="1379934" y="3727815"/>
              <a:ext cx="2857500" cy="164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7866" tIns="33338" rIns="67866" bIns="33338"/>
            <a:lstStyle/>
            <a:p>
              <a:pPr marL="171450" indent="-171450" eaLnBrk="0" fontAlgn="base" hangingPunct="0">
                <a:spcBef>
                  <a:spcPct val="75000"/>
                </a:spcBef>
                <a:spcAft>
                  <a:spcPct val="0"/>
                </a:spcAft>
              </a:pPr>
              <a:r>
                <a:rPr lang="en-US" b="1" dirty="0">
                  <a:solidFill>
                    <a:srgbClr val="8BA409"/>
                  </a:solidFill>
                  <a:latin typeface="Arial" panose="020B0604020202020204" pitchFamily="34" charset="0"/>
                  <a:cs typeface="Arial" panose="020B0604020202020204" pitchFamily="34" charset="0"/>
                </a:rPr>
                <a:t>People</a:t>
              </a:r>
              <a:endParaRPr lang="en-US" dirty="0">
                <a:solidFill>
                  <a:srgbClr val="8BA409"/>
                </a:solidFill>
                <a:latin typeface="Arial" panose="020B0604020202020204" pitchFamily="34" charset="0"/>
                <a:cs typeface="Arial" panose="020B0604020202020204" pitchFamily="34" charset="0"/>
              </a:endParaRPr>
            </a:p>
            <a:p>
              <a:pPr marL="171450" indent="-171450" eaLnBrk="0" fontAlgn="base" hangingPunct="0">
                <a:spcBef>
                  <a:spcPct val="25000"/>
                </a:spcBef>
                <a:spcAft>
                  <a:spcPct val="0"/>
                </a:spcAft>
                <a:buClr>
                  <a:srgbClr val="B73333"/>
                </a:buClr>
                <a:buSzPct val="75000"/>
                <a:buFontTx/>
                <a:buChar char="•"/>
              </a:pPr>
              <a:r>
                <a:rPr lang="en-US" sz="1600" dirty="0">
                  <a:solidFill>
                    <a:srgbClr val="58585A">
                      <a:lumMod val="50000"/>
                    </a:srgbClr>
                  </a:solidFill>
                  <a:latin typeface="Arial" panose="020B0604020202020204" pitchFamily="34" charset="0"/>
                  <a:cs typeface="Arial" panose="020B0604020202020204" pitchFamily="34" charset="0"/>
                </a:rPr>
                <a:t>Recognise the effect </a:t>
              </a:r>
              <a:br>
                <a:rPr lang="en-US" sz="1600" dirty="0">
                  <a:solidFill>
                    <a:srgbClr val="58585A">
                      <a:lumMod val="50000"/>
                    </a:srgbClr>
                  </a:solidFill>
                  <a:latin typeface="Arial" panose="020B0604020202020204" pitchFamily="34" charset="0"/>
                  <a:cs typeface="Arial" panose="020B0604020202020204" pitchFamily="34" charset="0"/>
                </a:rPr>
              </a:br>
              <a:r>
                <a:rPr lang="en-US" sz="1600" dirty="0">
                  <a:solidFill>
                    <a:srgbClr val="58585A">
                      <a:lumMod val="50000"/>
                    </a:srgbClr>
                  </a:solidFill>
                  <a:latin typeface="Arial" panose="020B0604020202020204" pitchFamily="34" charset="0"/>
                  <a:cs typeface="Arial" panose="020B0604020202020204" pitchFamily="34" charset="0"/>
                </a:rPr>
                <a:t>on people</a:t>
              </a:r>
            </a:p>
            <a:p>
              <a:pPr marL="171450" indent="-171450" eaLnBrk="0" fontAlgn="base" hangingPunct="0">
                <a:spcBef>
                  <a:spcPct val="25000"/>
                </a:spcBef>
                <a:spcAft>
                  <a:spcPct val="0"/>
                </a:spcAft>
                <a:buClr>
                  <a:srgbClr val="B73333"/>
                </a:buClr>
                <a:buSzPct val="75000"/>
                <a:buFontTx/>
                <a:buChar char="•"/>
              </a:pPr>
              <a:r>
                <a:rPr lang="en-US" sz="1600" dirty="0">
                  <a:solidFill>
                    <a:srgbClr val="58585A">
                      <a:lumMod val="50000"/>
                    </a:srgbClr>
                  </a:solidFill>
                  <a:latin typeface="Arial" panose="020B0604020202020204" pitchFamily="34" charset="0"/>
                  <a:cs typeface="Arial" panose="020B0604020202020204" pitchFamily="34" charset="0"/>
                </a:rPr>
                <a:t>Connect with feelings, values and role interdependence</a:t>
              </a:r>
            </a:p>
            <a:p>
              <a:pPr marL="171450" indent="-171450" eaLnBrk="0" fontAlgn="base" hangingPunct="0">
                <a:spcBef>
                  <a:spcPct val="25000"/>
                </a:spcBef>
                <a:spcAft>
                  <a:spcPct val="0"/>
                </a:spcAft>
                <a:buClr>
                  <a:srgbClr val="B73333"/>
                </a:buClr>
                <a:buSzPct val="75000"/>
                <a:buFontTx/>
                <a:buChar char="•"/>
              </a:pPr>
              <a:r>
                <a:rPr lang="en-US" sz="1600" dirty="0">
                  <a:solidFill>
                    <a:srgbClr val="58585A">
                      <a:lumMod val="50000"/>
                    </a:srgbClr>
                  </a:solidFill>
                  <a:latin typeface="Arial" panose="020B0604020202020204" pitchFamily="34" charset="0"/>
                  <a:cs typeface="Arial" panose="020B0604020202020204" pitchFamily="34" charset="0"/>
                </a:rPr>
                <a:t>Acknowledge political realities and commit to learning from the past</a:t>
              </a:r>
            </a:p>
          </p:txBody>
        </p:sp>
        <p:sp>
          <p:nvSpPr>
            <p:cNvPr id="3279884" name="Rectangle 10"/>
            <p:cNvSpPr>
              <a:spLocks noChangeArrowheads="1"/>
            </p:cNvSpPr>
            <p:nvPr/>
          </p:nvSpPr>
          <p:spPr bwMode="auto">
            <a:xfrm>
              <a:off x="4650265" y="1825050"/>
              <a:ext cx="3069745" cy="1634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7866" tIns="33338" rIns="67866" bIns="33338"/>
            <a:lstStyle/>
            <a:p>
              <a:pPr marL="171450" indent="-171450" algn="r" eaLnBrk="0" fontAlgn="base" hangingPunct="0">
                <a:spcBef>
                  <a:spcPct val="75000"/>
                </a:spcBef>
                <a:spcAft>
                  <a:spcPts val="450"/>
                </a:spcAft>
              </a:pPr>
              <a:r>
                <a:rPr lang="en-US" b="1" dirty="0">
                  <a:solidFill>
                    <a:srgbClr val="B71A1D"/>
                  </a:solidFill>
                  <a:latin typeface="Arial" panose="020B0604020202020204" pitchFamily="34" charset="0"/>
                  <a:cs typeface="Arial" panose="020B0604020202020204" pitchFamily="34" charset="0"/>
                </a:rPr>
                <a:t>Plan</a:t>
              </a:r>
              <a:endParaRPr lang="en-US" sz="2100" dirty="0">
                <a:solidFill>
                  <a:srgbClr val="B71A1D"/>
                </a:solidFill>
                <a:latin typeface="Arial" panose="020B0604020202020204" pitchFamily="34" charset="0"/>
                <a:cs typeface="Arial" panose="020B0604020202020204" pitchFamily="34" charset="0"/>
              </a:endParaRPr>
            </a:p>
            <a:p>
              <a:pPr marL="171450" indent="-171450" algn="r" eaLnBrk="0" fontAlgn="base" hangingPunct="0">
                <a:spcBef>
                  <a:spcPct val="0"/>
                </a:spcBef>
                <a:spcAft>
                  <a:spcPts val="450"/>
                </a:spcAft>
                <a:buClr>
                  <a:srgbClr val="B73333"/>
                </a:buClr>
                <a:buSzPct val="75000"/>
                <a:buFontTx/>
                <a:buChar char="•"/>
              </a:pPr>
              <a:r>
                <a:rPr lang="en-US" sz="1600" dirty="0">
                  <a:solidFill>
                    <a:srgbClr val="58585A">
                      <a:lumMod val="50000"/>
                    </a:srgbClr>
                  </a:solidFill>
                  <a:latin typeface="Arial" panose="020B0604020202020204" pitchFamily="34" charset="0"/>
                  <a:cs typeface="Arial" panose="020B0604020202020204" pitchFamily="34" charset="0"/>
                </a:rPr>
                <a:t>Propose a call to action</a:t>
              </a:r>
            </a:p>
            <a:p>
              <a:pPr marL="171450" indent="-171450" algn="r" eaLnBrk="0" fontAlgn="base" hangingPunct="0">
                <a:spcBef>
                  <a:spcPct val="0"/>
                </a:spcBef>
                <a:spcAft>
                  <a:spcPts val="450"/>
                </a:spcAft>
                <a:buClr>
                  <a:srgbClr val="B73333"/>
                </a:buClr>
                <a:buSzPct val="75000"/>
                <a:buFontTx/>
                <a:buChar char="•"/>
              </a:pPr>
              <a:r>
                <a:rPr lang="en-US" sz="1600" dirty="0">
                  <a:solidFill>
                    <a:srgbClr val="58585A">
                      <a:lumMod val="50000"/>
                    </a:srgbClr>
                  </a:solidFill>
                  <a:latin typeface="Arial" panose="020B0604020202020204" pitchFamily="34" charset="0"/>
                  <a:cs typeface="Arial" panose="020B0604020202020204" pitchFamily="34" charset="0"/>
                </a:rPr>
                <a:t>Present a goal-directed and time-focused plan with clear </a:t>
              </a:r>
              <a:br>
                <a:rPr lang="en-US" sz="1600" dirty="0">
                  <a:solidFill>
                    <a:srgbClr val="58585A">
                      <a:lumMod val="50000"/>
                    </a:srgbClr>
                  </a:solidFill>
                  <a:latin typeface="Arial" panose="020B0604020202020204" pitchFamily="34" charset="0"/>
                  <a:cs typeface="Arial" panose="020B0604020202020204" pitchFamily="34" charset="0"/>
                </a:rPr>
              </a:br>
              <a:r>
                <a:rPr lang="en-US" sz="1600" dirty="0">
                  <a:solidFill>
                    <a:srgbClr val="58585A">
                      <a:lumMod val="50000"/>
                    </a:srgbClr>
                  </a:solidFill>
                  <a:latin typeface="Arial" panose="020B0604020202020204" pitchFamily="34" charset="0"/>
                  <a:cs typeface="Arial" panose="020B0604020202020204" pitchFamily="34" charset="0"/>
                </a:rPr>
                <a:t>expectations and next steps</a:t>
              </a:r>
            </a:p>
            <a:p>
              <a:pPr marL="171450" indent="-171450" algn="r" eaLnBrk="0" fontAlgn="base" hangingPunct="0">
                <a:spcBef>
                  <a:spcPct val="0"/>
                </a:spcBef>
                <a:spcAft>
                  <a:spcPts val="450"/>
                </a:spcAft>
                <a:buClr>
                  <a:srgbClr val="B73333"/>
                </a:buClr>
                <a:buSzPct val="75000"/>
                <a:buFontTx/>
                <a:buChar char="•"/>
              </a:pPr>
              <a:r>
                <a:rPr lang="en-US" sz="1600" dirty="0">
                  <a:solidFill>
                    <a:srgbClr val="58585A">
                      <a:lumMod val="50000"/>
                    </a:srgbClr>
                  </a:solidFill>
                  <a:latin typeface="Arial" panose="020B0604020202020204" pitchFamily="34" charset="0"/>
                  <a:cs typeface="Arial" panose="020B0604020202020204" pitchFamily="34" charset="0"/>
                </a:rPr>
                <a:t>Describe how success </a:t>
              </a:r>
              <a:br>
                <a:rPr lang="en-US" sz="1600" dirty="0">
                  <a:solidFill>
                    <a:srgbClr val="58585A">
                      <a:lumMod val="50000"/>
                    </a:srgbClr>
                  </a:solidFill>
                  <a:latin typeface="Arial" panose="020B0604020202020204" pitchFamily="34" charset="0"/>
                  <a:cs typeface="Arial" panose="020B0604020202020204" pitchFamily="34" charset="0"/>
                </a:rPr>
              </a:br>
              <a:r>
                <a:rPr lang="en-US" sz="1600" dirty="0">
                  <a:solidFill>
                    <a:srgbClr val="58585A">
                      <a:lumMod val="50000"/>
                    </a:srgbClr>
                  </a:solidFill>
                  <a:latin typeface="Arial" panose="020B0604020202020204" pitchFamily="34" charset="0"/>
                  <a:cs typeface="Arial" panose="020B0604020202020204" pitchFamily="34" charset="0"/>
                </a:rPr>
                <a:t>will be measured</a:t>
              </a:r>
            </a:p>
          </p:txBody>
        </p:sp>
        <p:sp>
          <p:nvSpPr>
            <p:cNvPr id="3279885" name="Rectangle 11"/>
            <p:cNvSpPr>
              <a:spLocks noChangeArrowheads="1"/>
            </p:cNvSpPr>
            <p:nvPr/>
          </p:nvSpPr>
          <p:spPr bwMode="auto">
            <a:xfrm>
              <a:off x="1250770" y="1659133"/>
              <a:ext cx="2837260" cy="1665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nchor="t"/>
            <a:lstStyle/>
            <a:p>
              <a:pPr eaLnBrk="0" fontAlgn="base" hangingPunct="0">
                <a:spcBef>
                  <a:spcPct val="75000"/>
                </a:spcBef>
                <a:spcAft>
                  <a:spcPts val="450"/>
                </a:spcAft>
              </a:pPr>
              <a:r>
                <a:rPr lang="en-US" b="1" dirty="0">
                  <a:solidFill>
                    <a:srgbClr val="095BA6"/>
                  </a:solidFill>
                  <a:latin typeface="Arial" panose="020B0604020202020204" pitchFamily="34" charset="0"/>
                  <a:cs typeface="Arial" panose="020B0604020202020204" pitchFamily="34" charset="0"/>
                </a:rPr>
                <a:t>Purpose</a:t>
              </a:r>
              <a:r>
                <a:rPr lang="en-US" b="1" dirty="0">
                  <a:solidFill>
                    <a:srgbClr val="000807"/>
                  </a:solidFill>
                  <a:latin typeface="Arial" panose="020B0604020202020204" pitchFamily="34" charset="0"/>
                  <a:cs typeface="Arial" panose="020B0604020202020204" pitchFamily="34" charset="0"/>
                </a:rPr>
                <a:t> </a:t>
              </a:r>
              <a:endParaRPr lang="en-US" dirty="0">
                <a:solidFill>
                  <a:srgbClr val="000807"/>
                </a:solidFill>
                <a:latin typeface="Arial" panose="020B0604020202020204" pitchFamily="34" charset="0"/>
                <a:cs typeface="Arial" panose="020B0604020202020204" pitchFamily="34" charset="0"/>
              </a:endParaRPr>
            </a:p>
            <a:p>
              <a:pPr marL="135731" indent="-135731" eaLnBrk="0" fontAlgn="base" hangingPunct="0">
                <a:spcBef>
                  <a:spcPct val="0"/>
                </a:spcBef>
                <a:spcAft>
                  <a:spcPts val="450"/>
                </a:spcAft>
                <a:buClr>
                  <a:srgbClr val="B73333"/>
                </a:buClr>
                <a:buSzPct val="75000"/>
                <a:buFontTx/>
                <a:buChar char="•"/>
              </a:pPr>
              <a:r>
                <a:rPr lang="en-US" sz="1600" dirty="0">
                  <a:solidFill>
                    <a:srgbClr val="58585A">
                      <a:lumMod val="50000"/>
                    </a:srgbClr>
                  </a:solidFill>
                  <a:latin typeface="Arial" panose="020B0604020202020204" pitchFamily="34" charset="0"/>
                  <a:cs typeface="Arial" panose="020B0604020202020204" pitchFamily="34" charset="0"/>
                </a:rPr>
                <a:t>Show logic and provide a </a:t>
              </a:r>
              <a:br>
                <a:rPr lang="en-US" sz="1600" dirty="0">
                  <a:solidFill>
                    <a:srgbClr val="58585A">
                      <a:lumMod val="50000"/>
                    </a:srgbClr>
                  </a:solidFill>
                  <a:latin typeface="Arial" panose="020B0604020202020204" pitchFamily="34" charset="0"/>
                  <a:cs typeface="Arial" panose="020B0604020202020204" pitchFamily="34" charset="0"/>
                </a:rPr>
              </a:br>
              <a:r>
                <a:rPr lang="en-US" sz="1600" dirty="0">
                  <a:solidFill>
                    <a:srgbClr val="58585A">
                      <a:lumMod val="50000"/>
                    </a:srgbClr>
                  </a:solidFill>
                  <a:latin typeface="Arial" panose="020B0604020202020204" pitchFamily="34" charset="0"/>
                  <a:cs typeface="Arial" panose="020B0604020202020204" pitchFamily="34" charset="0"/>
                </a:rPr>
                <a:t>well-researched rationale</a:t>
              </a:r>
            </a:p>
            <a:p>
              <a:pPr eaLnBrk="0" fontAlgn="base" hangingPunct="0">
                <a:spcBef>
                  <a:spcPct val="0"/>
                </a:spcBef>
                <a:spcAft>
                  <a:spcPts val="450"/>
                </a:spcAft>
                <a:buClr>
                  <a:srgbClr val="B73333"/>
                </a:buClr>
                <a:buSzPct val="75000"/>
                <a:buFontTx/>
                <a:buChar char="•"/>
              </a:pPr>
              <a:r>
                <a:rPr lang="en-US" sz="1600" dirty="0">
                  <a:solidFill>
                    <a:srgbClr val="58585A">
                      <a:lumMod val="50000"/>
                    </a:srgbClr>
                  </a:solidFill>
                  <a:latin typeface="Arial" panose="020B0604020202020204" pitchFamily="34" charset="0"/>
                  <a:cs typeface="Arial" panose="020B0604020202020204" pitchFamily="34" charset="0"/>
                </a:rPr>
                <a:t>  Present the relevance of the </a:t>
              </a:r>
              <a:br>
                <a:rPr lang="en-US" sz="1600" dirty="0">
                  <a:solidFill>
                    <a:srgbClr val="58585A">
                      <a:lumMod val="50000"/>
                    </a:srgbClr>
                  </a:solidFill>
                  <a:latin typeface="Arial" panose="020B0604020202020204" pitchFamily="34" charset="0"/>
                  <a:cs typeface="Arial" panose="020B0604020202020204" pitchFamily="34" charset="0"/>
                </a:rPr>
              </a:br>
              <a:r>
                <a:rPr lang="en-US" sz="1600" dirty="0">
                  <a:solidFill>
                    <a:srgbClr val="58585A">
                      <a:lumMod val="50000"/>
                    </a:srgbClr>
                  </a:solidFill>
                  <a:latin typeface="Arial" panose="020B0604020202020204" pitchFamily="34" charset="0"/>
                  <a:cs typeface="Arial" panose="020B0604020202020204" pitchFamily="34" charset="0"/>
                </a:rPr>
                <a:t>   information you are sharing</a:t>
              </a:r>
            </a:p>
            <a:p>
              <a:pPr marL="135731" indent="-135731" eaLnBrk="0" fontAlgn="base" hangingPunct="0">
                <a:spcBef>
                  <a:spcPct val="0"/>
                </a:spcBef>
                <a:spcAft>
                  <a:spcPts val="450"/>
                </a:spcAft>
                <a:buClr>
                  <a:srgbClr val="B73333"/>
                </a:buClr>
                <a:buSzPct val="75000"/>
                <a:buFontTx/>
                <a:buChar char="•"/>
              </a:pPr>
              <a:r>
                <a:rPr lang="en-US" sz="1600" dirty="0">
                  <a:solidFill>
                    <a:srgbClr val="58585A">
                      <a:lumMod val="50000"/>
                    </a:srgbClr>
                  </a:solidFill>
                  <a:latin typeface="Arial" panose="020B0604020202020204" pitchFamily="34" charset="0"/>
                  <a:cs typeface="Arial" panose="020B0604020202020204" pitchFamily="34" charset="0"/>
                </a:rPr>
                <a:t>Give supporting evidence </a:t>
              </a:r>
              <a:br>
                <a:rPr lang="en-US" sz="1600" dirty="0">
                  <a:solidFill>
                    <a:srgbClr val="58585A">
                      <a:lumMod val="50000"/>
                    </a:srgbClr>
                  </a:solidFill>
                  <a:latin typeface="Arial" panose="020B0604020202020204" pitchFamily="34" charset="0"/>
                  <a:cs typeface="Arial" panose="020B0604020202020204" pitchFamily="34" charset="0"/>
                </a:rPr>
              </a:br>
              <a:r>
                <a:rPr lang="en-US" sz="1600" dirty="0">
                  <a:solidFill>
                    <a:srgbClr val="58585A">
                      <a:lumMod val="50000"/>
                    </a:srgbClr>
                  </a:solidFill>
                  <a:latin typeface="Arial" panose="020B0604020202020204" pitchFamily="34" charset="0"/>
                  <a:cs typeface="Arial" panose="020B0604020202020204" pitchFamily="34" charset="0"/>
                </a:rPr>
                <a:t>including needs and benefits</a:t>
              </a:r>
            </a:p>
          </p:txBody>
        </p:sp>
        <p:sp>
          <p:nvSpPr>
            <p:cNvPr id="121871" name="Rectangle 12"/>
            <p:cNvSpPr>
              <a:spLocks noChangeArrowheads="1"/>
            </p:cNvSpPr>
            <p:nvPr/>
          </p:nvSpPr>
          <p:spPr bwMode="auto">
            <a:xfrm>
              <a:off x="1409384" y="1881157"/>
              <a:ext cx="2628900" cy="1550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7866" tIns="33338" rIns="67866" bIns="33338"/>
            <a:lstStyle/>
            <a:p>
              <a:pPr marL="171450" indent="-171450" algn="ctr" eaLnBrk="0" fontAlgn="base" hangingPunct="0">
                <a:spcBef>
                  <a:spcPct val="75000"/>
                </a:spcBef>
                <a:spcAft>
                  <a:spcPct val="0"/>
                </a:spcAft>
              </a:pPr>
              <a:endParaRPr lang="en-US" b="1">
                <a:solidFill>
                  <a:srgbClr val="000807"/>
                </a:solidFill>
                <a:latin typeface="Arial" pitchFamily="34" charset="0"/>
                <a:cs typeface="Arial" pitchFamily="34" charset="0"/>
              </a:endParaRPr>
            </a:p>
          </p:txBody>
        </p:sp>
        <p:sp>
          <p:nvSpPr>
            <p:cNvPr id="121872" name="Text Box 15"/>
            <p:cNvSpPr txBox="1">
              <a:spLocks noChangeArrowheads="1"/>
            </p:cNvSpPr>
            <p:nvPr/>
          </p:nvSpPr>
          <p:spPr bwMode="auto">
            <a:xfrm>
              <a:off x="4728847" y="3749248"/>
              <a:ext cx="2571750" cy="562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cs typeface="Times New Roman" pitchFamily="18" charset="0"/>
                </a:defRPr>
              </a:lvl1pPr>
              <a:lvl2pPr marL="742950" indent="-285750" eaLnBrk="0" hangingPunct="0">
                <a:defRPr sz="2000">
                  <a:solidFill>
                    <a:schemeClr val="tx1"/>
                  </a:solidFill>
                  <a:latin typeface="Arial Narrow" pitchFamily="34" charset="0"/>
                  <a:cs typeface="Times New Roman" pitchFamily="18" charset="0"/>
                </a:defRPr>
              </a:lvl2pPr>
              <a:lvl3pPr marL="1143000" indent="-228600" eaLnBrk="0" hangingPunct="0">
                <a:defRPr sz="2000">
                  <a:solidFill>
                    <a:schemeClr val="tx1"/>
                  </a:solidFill>
                  <a:latin typeface="Arial Narrow" pitchFamily="34" charset="0"/>
                  <a:cs typeface="Times New Roman" pitchFamily="18" charset="0"/>
                </a:defRPr>
              </a:lvl3pPr>
              <a:lvl4pPr marL="1600200" indent="-228600" eaLnBrk="0" hangingPunct="0">
                <a:defRPr sz="2000">
                  <a:solidFill>
                    <a:schemeClr val="tx1"/>
                  </a:solidFill>
                  <a:latin typeface="Arial Narrow" pitchFamily="34" charset="0"/>
                  <a:cs typeface="Times New Roman" pitchFamily="18" charset="0"/>
                </a:defRPr>
              </a:lvl4pPr>
              <a:lvl5pPr marL="2057400" indent="-228600" eaLnBrk="0" hangingPunct="0">
                <a:defRPr sz="2000">
                  <a:solidFill>
                    <a:schemeClr val="tx1"/>
                  </a:solidFill>
                  <a:latin typeface="Arial Narrow" pitchFamily="34" charset="0"/>
                  <a:cs typeface="Times New Roman" pitchFamily="18" charset="0"/>
                </a:defRPr>
              </a:lvl5pPr>
              <a:lvl6pPr marL="2514600" indent="-228600" eaLnBrk="0" fontAlgn="base" hangingPunct="0">
                <a:spcBef>
                  <a:spcPct val="0"/>
                </a:spcBef>
                <a:spcAft>
                  <a:spcPct val="0"/>
                </a:spcAft>
                <a:defRPr sz="2000">
                  <a:solidFill>
                    <a:schemeClr val="tx1"/>
                  </a:solidFill>
                  <a:latin typeface="Arial Narrow" pitchFamily="34" charset="0"/>
                  <a:cs typeface="Times New Roman" pitchFamily="18" charset="0"/>
                </a:defRPr>
              </a:lvl6pPr>
              <a:lvl7pPr marL="2971800" indent="-228600" eaLnBrk="0" fontAlgn="base" hangingPunct="0">
                <a:spcBef>
                  <a:spcPct val="0"/>
                </a:spcBef>
                <a:spcAft>
                  <a:spcPct val="0"/>
                </a:spcAft>
                <a:defRPr sz="2000">
                  <a:solidFill>
                    <a:schemeClr val="tx1"/>
                  </a:solidFill>
                  <a:latin typeface="Arial Narrow" pitchFamily="34" charset="0"/>
                  <a:cs typeface="Times New Roman" pitchFamily="18" charset="0"/>
                </a:defRPr>
              </a:lvl7pPr>
              <a:lvl8pPr marL="3429000" indent="-228600" eaLnBrk="0" fontAlgn="base" hangingPunct="0">
                <a:spcBef>
                  <a:spcPct val="0"/>
                </a:spcBef>
                <a:spcAft>
                  <a:spcPct val="0"/>
                </a:spcAft>
                <a:defRPr sz="2000">
                  <a:solidFill>
                    <a:schemeClr val="tx1"/>
                  </a:solidFill>
                  <a:latin typeface="Arial Narrow" pitchFamily="34" charset="0"/>
                  <a:cs typeface="Times New Roman" pitchFamily="18" charset="0"/>
                </a:defRPr>
              </a:lvl8pPr>
              <a:lvl9pPr marL="3886200" indent="-228600" eaLnBrk="0" fontAlgn="base" hangingPunct="0">
                <a:spcBef>
                  <a:spcPct val="0"/>
                </a:spcBef>
                <a:spcAft>
                  <a:spcPct val="0"/>
                </a:spcAft>
                <a:defRPr sz="2000">
                  <a:solidFill>
                    <a:schemeClr val="tx1"/>
                  </a:solidFill>
                  <a:latin typeface="Arial Narrow" pitchFamily="34" charset="0"/>
                  <a:cs typeface="Times New Roman" pitchFamily="18" charset="0"/>
                </a:defRPr>
              </a:lvl9pPr>
            </a:lstStyle>
            <a:p>
              <a:pPr algn="ctr" eaLnBrk="1" fontAlgn="base" hangingPunct="1">
                <a:spcBef>
                  <a:spcPct val="0"/>
                </a:spcBef>
                <a:spcAft>
                  <a:spcPct val="0"/>
                </a:spcAft>
              </a:pPr>
              <a:endParaRPr lang="en-US" sz="3600">
                <a:solidFill>
                  <a:srgbClr val="58585A"/>
                </a:solidFill>
                <a:latin typeface="Times New Roman" pitchFamily="18" charset="0"/>
                <a:cs typeface="Arial" pitchFamily="34" charset="0"/>
              </a:endParaRPr>
            </a:p>
          </p:txBody>
        </p:sp>
        <p:sp>
          <p:nvSpPr>
            <p:cNvPr id="3279888" name="Text Box 16"/>
            <p:cNvSpPr txBox="1">
              <a:spLocks noChangeArrowheads="1"/>
            </p:cNvSpPr>
            <p:nvPr/>
          </p:nvSpPr>
          <p:spPr bwMode="auto">
            <a:xfrm>
              <a:off x="4650265" y="3749247"/>
              <a:ext cx="3174518" cy="1775948"/>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000">
                  <a:solidFill>
                    <a:schemeClr val="tx1"/>
                  </a:solidFill>
                  <a:latin typeface="Arial Narrow" pitchFamily="34" charset="0"/>
                  <a:cs typeface="Times New Roman" pitchFamily="18" charset="0"/>
                </a:defRPr>
              </a:lvl1pPr>
              <a:lvl2pPr marL="742950" indent="-285750" eaLnBrk="0" hangingPunct="0">
                <a:defRPr sz="2000">
                  <a:solidFill>
                    <a:schemeClr val="tx1"/>
                  </a:solidFill>
                  <a:latin typeface="Arial Narrow" pitchFamily="34" charset="0"/>
                  <a:cs typeface="Times New Roman" pitchFamily="18" charset="0"/>
                </a:defRPr>
              </a:lvl2pPr>
              <a:lvl3pPr marL="1143000" indent="-228600" eaLnBrk="0" hangingPunct="0">
                <a:defRPr sz="2000">
                  <a:solidFill>
                    <a:schemeClr val="tx1"/>
                  </a:solidFill>
                  <a:latin typeface="Arial Narrow" pitchFamily="34" charset="0"/>
                  <a:cs typeface="Times New Roman" pitchFamily="18" charset="0"/>
                </a:defRPr>
              </a:lvl3pPr>
              <a:lvl4pPr marL="1600200" indent="-228600" eaLnBrk="0" hangingPunct="0">
                <a:defRPr sz="2000">
                  <a:solidFill>
                    <a:schemeClr val="tx1"/>
                  </a:solidFill>
                  <a:latin typeface="Arial Narrow" pitchFamily="34" charset="0"/>
                  <a:cs typeface="Times New Roman" pitchFamily="18" charset="0"/>
                </a:defRPr>
              </a:lvl4pPr>
              <a:lvl5pPr marL="2057400" indent="-228600" eaLnBrk="0" hangingPunct="0">
                <a:defRPr sz="2000">
                  <a:solidFill>
                    <a:schemeClr val="tx1"/>
                  </a:solidFill>
                  <a:latin typeface="Arial Narrow" pitchFamily="34" charset="0"/>
                  <a:cs typeface="Times New Roman" pitchFamily="18" charset="0"/>
                </a:defRPr>
              </a:lvl5pPr>
              <a:lvl6pPr marL="2514600" indent="-228600" eaLnBrk="0" fontAlgn="base" hangingPunct="0">
                <a:spcBef>
                  <a:spcPct val="0"/>
                </a:spcBef>
                <a:spcAft>
                  <a:spcPct val="0"/>
                </a:spcAft>
                <a:defRPr sz="2000">
                  <a:solidFill>
                    <a:schemeClr val="tx1"/>
                  </a:solidFill>
                  <a:latin typeface="Arial Narrow" pitchFamily="34" charset="0"/>
                  <a:cs typeface="Times New Roman" pitchFamily="18" charset="0"/>
                </a:defRPr>
              </a:lvl6pPr>
              <a:lvl7pPr marL="2971800" indent="-228600" eaLnBrk="0" fontAlgn="base" hangingPunct="0">
                <a:spcBef>
                  <a:spcPct val="0"/>
                </a:spcBef>
                <a:spcAft>
                  <a:spcPct val="0"/>
                </a:spcAft>
                <a:defRPr sz="2000">
                  <a:solidFill>
                    <a:schemeClr val="tx1"/>
                  </a:solidFill>
                  <a:latin typeface="Arial Narrow" pitchFamily="34" charset="0"/>
                  <a:cs typeface="Times New Roman" pitchFamily="18" charset="0"/>
                </a:defRPr>
              </a:lvl7pPr>
              <a:lvl8pPr marL="3429000" indent="-228600" eaLnBrk="0" fontAlgn="base" hangingPunct="0">
                <a:spcBef>
                  <a:spcPct val="0"/>
                </a:spcBef>
                <a:spcAft>
                  <a:spcPct val="0"/>
                </a:spcAft>
                <a:defRPr sz="2000">
                  <a:solidFill>
                    <a:schemeClr val="tx1"/>
                  </a:solidFill>
                  <a:latin typeface="Arial Narrow" pitchFamily="34" charset="0"/>
                  <a:cs typeface="Times New Roman" pitchFamily="18" charset="0"/>
                </a:defRPr>
              </a:lvl8pPr>
              <a:lvl9pPr marL="3886200" indent="-228600" eaLnBrk="0" fontAlgn="base" hangingPunct="0">
                <a:spcBef>
                  <a:spcPct val="0"/>
                </a:spcBef>
                <a:spcAft>
                  <a:spcPct val="0"/>
                </a:spcAft>
                <a:defRPr sz="2000">
                  <a:solidFill>
                    <a:schemeClr val="tx1"/>
                  </a:solidFill>
                  <a:latin typeface="Arial Narrow" pitchFamily="34" charset="0"/>
                  <a:cs typeface="Times New Roman" pitchFamily="18" charset="0"/>
                </a:defRPr>
              </a:lvl9pPr>
            </a:lstStyle>
            <a:p>
              <a:pPr algn="r" eaLnBrk="1" fontAlgn="base" hangingPunct="1">
                <a:spcBef>
                  <a:spcPct val="50000"/>
                </a:spcBef>
                <a:spcAft>
                  <a:spcPts val="450"/>
                </a:spcAft>
              </a:pPr>
              <a:r>
                <a:rPr lang="en-US" sz="1800" b="1" dirty="0">
                  <a:solidFill>
                    <a:srgbClr val="FFC000"/>
                  </a:solidFill>
                  <a:latin typeface="Arial" pitchFamily="34" charset="0"/>
                  <a:cs typeface="Arial" pitchFamily="34" charset="0"/>
                </a:rPr>
                <a:t>Big Picture</a:t>
              </a:r>
              <a:r>
                <a:rPr lang="en-US" sz="1800" b="1" dirty="0">
                  <a:solidFill>
                    <a:srgbClr val="58585A">
                      <a:lumMod val="50000"/>
                    </a:srgbClr>
                  </a:solidFill>
                  <a:latin typeface="Arial" pitchFamily="34" charset="0"/>
                  <a:cs typeface="Arial" pitchFamily="34" charset="0"/>
                </a:rPr>
                <a:t> </a:t>
              </a:r>
            </a:p>
            <a:p>
              <a:pPr algn="r" fontAlgn="base">
                <a:spcBef>
                  <a:spcPct val="0"/>
                </a:spcBef>
                <a:spcAft>
                  <a:spcPts val="450"/>
                </a:spcAft>
                <a:buClr>
                  <a:srgbClr val="B73333"/>
                </a:buClr>
                <a:buSzPct val="75000"/>
                <a:buFontTx/>
                <a:buChar char="•"/>
              </a:pPr>
              <a:r>
                <a:rPr lang="en-US" sz="1600" dirty="0">
                  <a:solidFill>
                    <a:srgbClr val="58585A">
                      <a:lumMod val="50000"/>
                    </a:srgbClr>
                  </a:solidFill>
                  <a:latin typeface="Arial" pitchFamily="34" charset="0"/>
                  <a:cs typeface="Arial" pitchFamily="34" charset="0"/>
                </a:rPr>
                <a:t>  Paint a compelling</a:t>
              </a:r>
              <a:br>
                <a:rPr lang="en-US" sz="1600" dirty="0">
                  <a:solidFill>
                    <a:srgbClr val="58585A">
                      <a:lumMod val="50000"/>
                    </a:srgbClr>
                  </a:solidFill>
                  <a:latin typeface="Arial" pitchFamily="34" charset="0"/>
                  <a:cs typeface="Arial" pitchFamily="34" charset="0"/>
                </a:rPr>
              </a:br>
              <a:r>
                <a:rPr lang="en-US" sz="1600" dirty="0">
                  <a:solidFill>
                    <a:srgbClr val="58585A">
                      <a:lumMod val="50000"/>
                    </a:srgbClr>
                  </a:solidFill>
                  <a:latin typeface="Arial" pitchFamily="34" charset="0"/>
                  <a:cs typeface="Arial" pitchFamily="34" charset="0"/>
                </a:rPr>
                <a:t>vision of what is possible</a:t>
              </a:r>
            </a:p>
            <a:p>
              <a:pPr algn="r" fontAlgn="base">
                <a:spcBef>
                  <a:spcPct val="0"/>
                </a:spcBef>
                <a:spcAft>
                  <a:spcPts val="450"/>
                </a:spcAft>
                <a:buClr>
                  <a:srgbClr val="B73333"/>
                </a:buClr>
                <a:buSzPct val="75000"/>
                <a:buFontTx/>
                <a:buChar char="•"/>
              </a:pPr>
              <a:r>
                <a:rPr lang="en-US" sz="1600" dirty="0">
                  <a:solidFill>
                    <a:srgbClr val="58585A">
                      <a:lumMod val="50000"/>
                    </a:srgbClr>
                  </a:solidFill>
                  <a:latin typeface="Arial" pitchFamily="34" charset="0"/>
                  <a:cs typeface="Arial" pitchFamily="34" charset="0"/>
                </a:rPr>
                <a:t> Connect with a creative </a:t>
              </a:r>
              <a:br>
                <a:rPr lang="en-US" sz="1600" dirty="0">
                  <a:solidFill>
                    <a:srgbClr val="58585A">
                      <a:lumMod val="50000"/>
                    </a:srgbClr>
                  </a:solidFill>
                  <a:latin typeface="Arial" pitchFamily="34" charset="0"/>
                  <a:cs typeface="Arial" pitchFamily="34" charset="0"/>
                </a:rPr>
              </a:br>
              <a:r>
                <a:rPr lang="en-US" sz="1600" dirty="0">
                  <a:solidFill>
                    <a:srgbClr val="58585A">
                      <a:lumMod val="50000"/>
                    </a:srgbClr>
                  </a:solidFill>
                  <a:latin typeface="Arial" pitchFamily="34" charset="0"/>
                  <a:cs typeface="Arial" pitchFamily="34" charset="0"/>
                </a:rPr>
                <a:t>and far-reaching goal</a:t>
              </a:r>
            </a:p>
            <a:p>
              <a:pPr algn="r" fontAlgn="base">
                <a:spcBef>
                  <a:spcPct val="0"/>
                </a:spcBef>
                <a:spcAft>
                  <a:spcPts val="450"/>
                </a:spcAft>
                <a:buClr>
                  <a:srgbClr val="B73333"/>
                </a:buClr>
                <a:buSzPct val="75000"/>
                <a:buFontTx/>
                <a:buChar char="•"/>
              </a:pPr>
              <a:r>
                <a:rPr lang="en-US" sz="1600" dirty="0">
                  <a:solidFill>
                    <a:srgbClr val="58585A">
                      <a:lumMod val="50000"/>
                    </a:srgbClr>
                  </a:solidFill>
                  <a:latin typeface="Arial" pitchFamily="34" charset="0"/>
                  <a:cs typeface="Arial" pitchFamily="34" charset="0"/>
                </a:rPr>
                <a:t> Provide a visual image, </a:t>
              </a:r>
              <a:br>
                <a:rPr lang="en-US" sz="1600" dirty="0">
                  <a:solidFill>
                    <a:srgbClr val="58585A">
                      <a:lumMod val="50000"/>
                    </a:srgbClr>
                  </a:solidFill>
                  <a:latin typeface="Arial" pitchFamily="34" charset="0"/>
                  <a:cs typeface="Arial" pitchFamily="34" charset="0"/>
                </a:rPr>
              </a:br>
              <a:r>
                <a:rPr lang="en-US" sz="1600" dirty="0">
                  <a:solidFill>
                    <a:srgbClr val="58585A">
                      <a:lumMod val="50000"/>
                    </a:srgbClr>
                  </a:solidFill>
                  <a:latin typeface="Arial" pitchFamily="34" charset="0"/>
                  <a:cs typeface="Arial" pitchFamily="34" charset="0"/>
                </a:rPr>
                <a:t>metaphor, personal story or slogan</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98758" y="2639317"/>
              <a:ext cx="1963930" cy="1963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custDataLst>
      <p:tags r:id="rId1"/>
    </p:custDataLst>
    <p:extLst>
      <p:ext uri="{BB962C8B-B14F-4D97-AF65-F5344CB8AC3E}">
        <p14:creationId xmlns:p14="http://schemas.microsoft.com/office/powerpoint/2010/main" val="1133533352"/>
      </p:ext>
    </p:extLst>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itle 1"/>
          <p:cNvSpPr>
            <a:spLocks noGrp="1"/>
          </p:cNvSpPr>
          <p:nvPr>
            <p:ph type="title"/>
          </p:nvPr>
        </p:nvSpPr>
        <p:spPr>
          <a:xfrm>
            <a:off x="1658740" y="-103150"/>
            <a:ext cx="8101408" cy="1143000"/>
          </a:xfrm>
        </p:spPr>
        <p:txBody>
          <a:bodyPr/>
          <a:lstStyle/>
          <a:p>
            <a:r>
              <a:rPr lang="en-US" sz="2700" dirty="0">
                <a:solidFill>
                  <a:srgbClr val="095BA6"/>
                </a:solidFill>
              </a:rPr>
              <a:t>4Ps – Key Questions</a:t>
            </a:r>
          </a:p>
        </p:txBody>
      </p:sp>
      <p:grpSp>
        <p:nvGrpSpPr>
          <p:cNvPr id="2" name="Group 1">
            <a:extLst>
              <a:ext uri="{FF2B5EF4-FFF2-40B4-BE49-F238E27FC236}">
                <a16:creationId xmlns:a16="http://schemas.microsoft.com/office/drawing/2014/main" id="{7791E738-1017-437F-BCEC-0B7A718A3420}"/>
              </a:ext>
            </a:extLst>
          </p:cNvPr>
          <p:cNvGrpSpPr/>
          <p:nvPr/>
        </p:nvGrpSpPr>
        <p:grpSpPr>
          <a:xfrm>
            <a:off x="2261793" y="901701"/>
            <a:ext cx="8101408" cy="5099051"/>
            <a:chOff x="1451867" y="1806843"/>
            <a:chExt cx="6549133" cy="4193907"/>
          </a:xfrm>
        </p:grpSpPr>
        <p:sp>
          <p:nvSpPr>
            <p:cNvPr id="121860" name="Rectangle 7"/>
            <p:cNvSpPr>
              <a:spLocks noChangeArrowheads="1"/>
            </p:cNvSpPr>
            <p:nvPr/>
          </p:nvSpPr>
          <p:spPr bwMode="auto">
            <a:xfrm>
              <a:off x="2033587" y="4238625"/>
              <a:ext cx="2843213"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nchor="ctr"/>
            <a:lstStyle/>
            <a:p>
              <a:pPr algn="ctr" eaLnBrk="0" fontAlgn="base" hangingPunct="0">
                <a:spcBef>
                  <a:spcPct val="0"/>
                </a:spcBef>
                <a:spcAft>
                  <a:spcPct val="0"/>
                </a:spcAft>
              </a:pPr>
              <a:endParaRPr lang="en-CA" sz="1650">
                <a:solidFill>
                  <a:srgbClr val="58585A"/>
                </a:solidFill>
                <a:latin typeface="Arial" charset="0"/>
                <a:cs typeface="Times New Roman" pitchFamily="18" charset="0"/>
              </a:endParaRPr>
            </a:p>
          </p:txBody>
        </p:sp>
        <p:sp>
          <p:nvSpPr>
            <p:cNvPr id="121862" name="Rectangle 14"/>
            <p:cNvSpPr>
              <a:spLocks noChangeArrowheads="1"/>
            </p:cNvSpPr>
            <p:nvPr/>
          </p:nvSpPr>
          <p:spPr bwMode="auto">
            <a:xfrm>
              <a:off x="5200650" y="4400550"/>
              <a:ext cx="28003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nchor="ctr"/>
            <a:lstStyle/>
            <a:p>
              <a:pPr algn="ctr" eaLnBrk="0" fontAlgn="base" hangingPunct="0">
                <a:spcBef>
                  <a:spcPct val="0"/>
                </a:spcBef>
                <a:spcAft>
                  <a:spcPct val="0"/>
                </a:spcAft>
              </a:pPr>
              <a:endParaRPr lang="en-US" b="1">
                <a:solidFill>
                  <a:srgbClr val="58585A"/>
                </a:solidFill>
                <a:latin typeface="Arial" panose="020B0604020202020204" pitchFamily="34" charset="0"/>
                <a:cs typeface="Arial" panose="020B0604020202020204" pitchFamily="34" charset="0"/>
              </a:endParaRPr>
            </a:p>
          </p:txBody>
        </p:sp>
        <p:sp>
          <p:nvSpPr>
            <p:cNvPr id="121863" name="Rectangle 2"/>
            <p:cNvSpPr>
              <a:spLocks noChangeArrowheads="1"/>
            </p:cNvSpPr>
            <p:nvPr/>
          </p:nvSpPr>
          <p:spPr bwMode="auto">
            <a:xfrm>
              <a:off x="1732855" y="2004106"/>
              <a:ext cx="5791200" cy="3390900"/>
            </a:xfrm>
            <a:prstGeom prst="rect">
              <a:avLst/>
            </a:prstGeom>
            <a:noFill/>
            <a:ln w="50800">
              <a:no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0" fontAlgn="base" hangingPunct="0">
                <a:spcBef>
                  <a:spcPct val="0"/>
                </a:spcBef>
                <a:spcAft>
                  <a:spcPct val="0"/>
                </a:spcAft>
              </a:pPr>
              <a:endParaRPr lang="en-CA" sz="1650">
                <a:solidFill>
                  <a:srgbClr val="58585A"/>
                </a:solidFill>
                <a:latin typeface="Arial" charset="0"/>
                <a:cs typeface="Times New Roman" pitchFamily="18" charset="0"/>
              </a:endParaRPr>
            </a:p>
          </p:txBody>
        </p:sp>
        <p:sp>
          <p:nvSpPr>
            <p:cNvPr id="121864" name="Rectangle 3"/>
            <p:cNvSpPr>
              <a:spLocks noChangeArrowheads="1"/>
            </p:cNvSpPr>
            <p:nvPr/>
          </p:nvSpPr>
          <p:spPr bwMode="auto">
            <a:xfrm>
              <a:off x="1856680" y="2050542"/>
              <a:ext cx="2628900" cy="1634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lIns="67866" tIns="33338" rIns="67866" bIns="33338"/>
            <a:lstStyle/>
            <a:p>
              <a:pPr marL="171450" indent="-171450" algn="ctr" eaLnBrk="0" fontAlgn="base" hangingPunct="0">
                <a:spcBef>
                  <a:spcPct val="75000"/>
                </a:spcBef>
                <a:spcAft>
                  <a:spcPct val="0"/>
                </a:spcAft>
              </a:pPr>
              <a:endParaRPr lang="en-US" sz="1650">
                <a:solidFill>
                  <a:srgbClr val="000807"/>
                </a:solidFill>
                <a:latin typeface="Arial" panose="020B0604020202020204" pitchFamily="34" charset="0"/>
                <a:cs typeface="Arial" panose="020B0604020202020204" pitchFamily="34" charset="0"/>
              </a:endParaRPr>
            </a:p>
          </p:txBody>
        </p:sp>
        <p:sp>
          <p:nvSpPr>
            <p:cNvPr id="121865" name="Line 4"/>
            <p:cNvSpPr>
              <a:spLocks noChangeShapeType="1"/>
            </p:cNvSpPr>
            <p:nvPr/>
          </p:nvSpPr>
          <p:spPr bwMode="auto">
            <a:xfrm>
              <a:off x="4637980" y="2014822"/>
              <a:ext cx="0" cy="3400425"/>
            </a:xfrm>
            <a:prstGeom prst="line">
              <a:avLst/>
            </a:prstGeom>
            <a:noFill/>
            <a:ln w="28575">
              <a:solidFill>
                <a:schemeClr val="bg1">
                  <a:lumMod val="75000"/>
                </a:schemeClr>
              </a:solidFill>
              <a:round/>
              <a:headEnd/>
              <a:tailEnd/>
            </a:ln>
            <a:extLst>
              <a:ext uri="{909E8E84-426E-40DD-AFC4-6F175D3DCCD1}">
                <a14:hiddenFill xmlns:a14="http://schemas.microsoft.com/office/drawing/2010/main">
                  <a:noFill/>
                </a14:hiddenFill>
              </a:ext>
            </a:extLst>
          </p:spPr>
          <p:txBody>
            <a:bodyPr/>
            <a:lstStyle/>
            <a:p>
              <a:pPr algn="ctr" eaLnBrk="0" fontAlgn="base" hangingPunct="0">
                <a:spcBef>
                  <a:spcPct val="0"/>
                </a:spcBef>
                <a:spcAft>
                  <a:spcPct val="0"/>
                </a:spcAft>
              </a:pPr>
              <a:endParaRPr lang="en-US" sz="1650">
                <a:solidFill>
                  <a:srgbClr val="58585A"/>
                </a:solidFill>
                <a:latin typeface="Arial" charset="0"/>
                <a:cs typeface="Times New Roman" pitchFamily="18" charset="0"/>
              </a:endParaRPr>
            </a:p>
          </p:txBody>
        </p:sp>
        <p:sp>
          <p:nvSpPr>
            <p:cNvPr id="121866" name="Line 5"/>
            <p:cNvSpPr>
              <a:spLocks noChangeShapeType="1"/>
            </p:cNvSpPr>
            <p:nvPr/>
          </p:nvSpPr>
          <p:spPr bwMode="auto">
            <a:xfrm flipV="1">
              <a:off x="1537487" y="3732051"/>
              <a:ext cx="5984187" cy="3511"/>
            </a:xfrm>
            <a:prstGeom prst="line">
              <a:avLst/>
            </a:prstGeom>
            <a:noFill/>
            <a:ln w="28575">
              <a:solidFill>
                <a:schemeClr val="bg1">
                  <a:lumMod val="75000"/>
                </a:schemeClr>
              </a:solidFill>
              <a:round/>
              <a:headEnd/>
              <a:tailEnd/>
            </a:ln>
            <a:extLst>
              <a:ext uri="{909E8E84-426E-40DD-AFC4-6F175D3DCCD1}">
                <a14:hiddenFill xmlns:a14="http://schemas.microsoft.com/office/drawing/2010/main">
                  <a:noFill/>
                </a14:hiddenFill>
              </a:ext>
            </a:extLst>
          </p:spPr>
          <p:txBody>
            <a:bodyPr/>
            <a:lstStyle/>
            <a:p>
              <a:pPr algn="ctr" eaLnBrk="0" fontAlgn="base" hangingPunct="0">
                <a:spcBef>
                  <a:spcPct val="0"/>
                </a:spcBef>
                <a:spcAft>
                  <a:spcPct val="0"/>
                </a:spcAft>
              </a:pPr>
              <a:endParaRPr lang="en-US" sz="1650">
                <a:solidFill>
                  <a:srgbClr val="58585A"/>
                </a:solidFill>
                <a:latin typeface="Arial" charset="0"/>
                <a:cs typeface="Times New Roman" pitchFamily="18" charset="0"/>
              </a:endParaRPr>
            </a:p>
          </p:txBody>
        </p:sp>
        <p:sp>
          <p:nvSpPr>
            <p:cNvPr id="121867" name="Rectangle 6"/>
            <p:cNvSpPr>
              <a:spLocks noChangeArrowheads="1"/>
            </p:cNvSpPr>
            <p:nvPr/>
          </p:nvSpPr>
          <p:spPr bwMode="auto">
            <a:xfrm>
              <a:off x="4771330" y="2050542"/>
              <a:ext cx="2628900" cy="1634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7866" tIns="33338" rIns="67866" bIns="33338"/>
            <a:lstStyle/>
            <a:p>
              <a:pPr marL="171450" indent="-171450" algn="ctr" eaLnBrk="0" fontAlgn="base" hangingPunct="0">
                <a:spcBef>
                  <a:spcPct val="75000"/>
                </a:spcBef>
                <a:spcAft>
                  <a:spcPct val="0"/>
                </a:spcAft>
              </a:pPr>
              <a:endParaRPr lang="en-US" sz="1650">
                <a:solidFill>
                  <a:srgbClr val="000807"/>
                </a:solidFill>
                <a:latin typeface="Arial" panose="020B0604020202020204" pitchFamily="34" charset="0"/>
                <a:cs typeface="Arial" panose="020B0604020202020204" pitchFamily="34" charset="0"/>
              </a:endParaRPr>
            </a:p>
          </p:txBody>
        </p:sp>
        <p:sp>
          <p:nvSpPr>
            <p:cNvPr id="3279883" name="Rectangle 8"/>
            <p:cNvSpPr>
              <a:spLocks noChangeArrowheads="1"/>
            </p:cNvSpPr>
            <p:nvPr/>
          </p:nvSpPr>
          <p:spPr bwMode="auto">
            <a:xfrm>
              <a:off x="1462730" y="4108195"/>
              <a:ext cx="2857500" cy="164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7866" tIns="33338" rIns="67866" bIns="33338"/>
            <a:lstStyle/>
            <a:p>
              <a:pPr marL="171450" indent="-171450" eaLnBrk="0" fontAlgn="base" hangingPunct="0">
                <a:spcBef>
                  <a:spcPct val="75000"/>
                </a:spcBef>
                <a:spcAft>
                  <a:spcPct val="0"/>
                </a:spcAft>
              </a:pPr>
              <a:r>
                <a:rPr lang="en-US" b="1" dirty="0">
                  <a:solidFill>
                    <a:srgbClr val="8BA409"/>
                  </a:solidFill>
                  <a:latin typeface="Arial" panose="020B0604020202020204" pitchFamily="34" charset="0"/>
                  <a:cs typeface="Arial" panose="020B0604020202020204" pitchFamily="34" charset="0"/>
                </a:rPr>
                <a:t>People</a:t>
              </a:r>
            </a:p>
            <a:p>
              <a:pPr eaLnBrk="0" fontAlgn="base" hangingPunct="0">
                <a:spcBef>
                  <a:spcPct val="0"/>
                </a:spcBef>
                <a:spcAft>
                  <a:spcPct val="0"/>
                </a:spcAft>
              </a:pPr>
              <a:endParaRPr lang="en-US" dirty="0">
                <a:solidFill>
                  <a:srgbClr val="8BA409"/>
                </a:solidFill>
                <a:latin typeface="Arial" panose="020B0604020202020204" pitchFamily="34" charset="0"/>
                <a:cs typeface="Arial" panose="020B0604020202020204" pitchFamily="34" charset="0"/>
              </a:endParaRPr>
            </a:p>
            <a:p>
              <a:pPr eaLnBrk="0" fontAlgn="base" hangingPunct="0">
                <a:spcBef>
                  <a:spcPct val="0"/>
                </a:spcBef>
                <a:spcAft>
                  <a:spcPct val="0"/>
                </a:spcAft>
              </a:pPr>
              <a:r>
                <a:rPr lang="en-GB" dirty="0">
                  <a:solidFill>
                    <a:srgbClr val="58585A"/>
                  </a:solidFill>
                  <a:latin typeface="Arial" charset="0"/>
                  <a:cs typeface="Arial" panose="020B0604020202020204" pitchFamily="34" charset="0"/>
                </a:rPr>
                <a:t>Will anything change and</a:t>
              </a:r>
            </a:p>
            <a:p>
              <a:pPr eaLnBrk="0" fontAlgn="base" hangingPunct="0">
                <a:spcBef>
                  <a:spcPct val="0"/>
                </a:spcBef>
                <a:spcAft>
                  <a:spcPct val="0"/>
                </a:spcAft>
              </a:pPr>
              <a:r>
                <a:rPr lang="en-GB" dirty="0">
                  <a:solidFill>
                    <a:srgbClr val="58585A"/>
                  </a:solidFill>
                  <a:latin typeface="Arial" charset="0"/>
                  <a:cs typeface="Arial" panose="020B0604020202020204" pitchFamily="34" charset="0"/>
                </a:rPr>
                <a:t>if so, how will day-to-day </a:t>
              </a:r>
              <a:br>
                <a:rPr lang="en-GB" dirty="0">
                  <a:solidFill>
                    <a:srgbClr val="58585A"/>
                  </a:solidFill>
                  <a:latin typeface="Arial" charset="0"/>
                  <a:cs typeface="Arial" panose="020B0604020202020204" pitchFamily="34" charset="0"/>
                </a:rPr>
              </a:br>
              <a:r>
                <a:rPr lang="en-GB" dirty="0">
                  <a:solidFill>
                    <a:srgbClr val="58585A"/>
                  </a:solidFill>
                  <a:latin typeface="Arial" charset="0"/>
                  <a:cs typeface="Arial" panose="020B0604020202020204" pitchFamily="34" charset="0"/>
                </a:rPr>
                <a:t>roles and relationships be impacted?</a:t>
              </a:r>
            </a:p>
          </p:txBody>
        </p:sp>
        <p:sp>
          <p:nvSpPr>
            <p:cNvPr id="3279884" name="Rectangle 10"/>
            <p:cNvSpPr>
              <a:spLocks noChangeArrowheads="1"/>
            </p:cNvSpPr>
            <p:nvPr/>
          </p:nvSpPr>
          <p:spPr bwMode="auto">
            <a:xfrm>
              <a:off x="4876800" y="1806843"/>
              <a:ext cx="2705100" cy="1634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7866" tIns="33338" rIns="67866" bIns="33338"/>
            <a:lstStyle/>
            <a:p>
              <a:pPr marL="171450" indent="-171450" algn="r" eaLnBrk="0" fontAlgn="base" hangingPunct="0">
                <a:spcBef>
                  <a:spcPct val="75000"/>
                </a:spcBef>
                <a:spcAft>
                  <a:spcPts val="450"/>
                </a:spcAft>
              </a:pPr>
              <a:r>
                <a:rPr lang="en-US" b="1" dirty="0">
                  <a:solidFill>
                    <a:srgbClr val="B71A1D"/>
                  </a:solidFill>
                  <a:latin typeface="Arial" panose="020B0604020202020204" pitchFamily="34" charset="0"/>
                  <a:cs typeface="Arial" panose="020B0604020202020204" pitchFamily="34" charset="0"/>
                </a:rPr>
                <a:t>Plan</a:t>
              </a:r>
              <a:endParaRPr lang="en-US" sz="2100" dirty="0">
                <a:solidFill>
                  <a:srgbClr val="B71A1D"/>
                </a:solidFill>
                <a:latin typeface="Arial" panose="020B0604020202020204" pitchFamily="34" charset="0"/>
                <a:cs typeface="Arial" panose="020B0604020202020204" pitchFamily="34" charset="0"/>
              </a:endParaRPr>
            </a:p>
            <a:p>
              <a:pPr algn="ctr" eaLnBrk="0" fontAlgn="base" hangingPunct="0">
                <a:spcBef>
                  <a:spcPct val="0"/>
                </a:spcBef>
                <a:spcAft>
                  <a:spcPct val="0"/>
                </a:spcAft>
              </a:pPr>
              <a:endParaRPr lang="en-GB" sz="1200" dirty="0">
                <a:solidFill>
                  <a:srgbClr val="58585A"/>
                </a:solidFill>
                <a:latin typeface="Arial" charset="0"/>
                <a:cs typeface="Arial" panose="020B0604020202020204" pitchFamily="34" charset="0"/>
              </a:endParaRPr>
            </a:p>
            <a:p>
              <a:pPr algn="r" eaLnBrk="0" fontAlgn="base" hangingPunct="0">
                <a:spcBef>
                  <a:spcPct val="0"/>
                </a:spcBef>
                <a:spcAft>
                  <a:spcPct val="0"/>
                </a:spcAft>
              </a:pPr>
              <a:r>
                <a:rPr lang="en-GB" dirty="0">
                  <a:solidFill>
                    <a:srgbClr val="58585A"/>
                  </a:solidFill>
                  <a:latin typeface="Arial" charset="0"/>
                  <a:cs typeface="Arial" panose="020B0604020202020204" pitchFamily="34" charset="0"/>
                </a:rPr>
                <a:t>What action steps are planned and what are the timelines for each action?</a:t>
              </a:r>
            </a:p>
          </p:txBody>
        </p:sp>
        <p:sp>
          <p:nvSpPr>
            <p:cNvPr id="3279885" name="Rectangle 11"/>
            <p:cNvSpPr>
              <a:spLocks noChangeArrowheads="1"/>
            </p:cNvSpPr>
            <p:nvPr/>
          </p:nvSpPr>
          <p:spPr bwMode="auto">
            <a:xfrm>
              <a:off x="1462732" y="1806843"/>
              <a:ext cx="2968228" cy="1665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anchor="t"/>
            <a:lstStyle/>
            <a:p>
              <a:pPr eaLnBrk="0" fontAlgn="base" hangingPunct="0">
                <a:spcBef>
                  <a:spcPct val="75000"/>
                </a:spcBef>
                <a:spcAft>
                  <a:spcPts val="450"/>
                </a:spcAft>
              </a:pPr>
              <a:r>
                <a:rPr lang="en-US" b="1" dirty="0">
                  <a:solidFill>
                    <a:srgbClr val="095BA6"/>
                  </a:solidFill>
                  <a:latin typeface="Arial" panose="020B0604020202020204" pitchFamily="34" charset="0"/>
                  <a:cs typeface="Arial" panose="020B0604020202020204" pitchFamily="34" charset="0"/>
                </a:rPr>
                <a:t>Purpose</a:t>
              </a:r>
              <a:r>
                <a:rPr lang="en-US" b="1" dirty="0">
                  <a:solidFill>
                    <a:srgbClr val="000807"/>
                  </a:solidFill>
                  <a:latin typeface="Arial" panose="020B0604020202020204" pitchFamily="34" charset="0"/>
                  <a:cs typeface="Arial" panose="020B0604020202020204" pitchFamily="34" charset="0"/>
                </a:rPr>
                <a:t> </a:t>
              </a:r>
            </a:p>
            <a:p>
              <a:pPr eaLnBrk="0" fontAlgn="base" hangingPunct="0">
                <a:spcBef>
                  <a:spcPct val="75000"/>
                </a:spcBef>
                <a:spcAft>
                  <a:spcPts val="450"/>
                </a:spcAft>
                <a:tabLst>
                  <a:tab pos="2692004" algn="l"/>
                </a:tabLst>
              </a:pPr>
              <a:r>
                <a:rPr lang="en-GB" dirty="0">
                  <a:solidFill>
                    <a:srgbClr val="58585A"/>
                  </a:solidFill>
                  <a:latin typeface="Arial" charset="0"/>
                  <a:cs typeface="Arial" panose="020B0604020202020204" pitchFamily="34" charset="0"/>
                </a:rPr>
                <a:t>What are the driving </a:t>
              </a:r>
              <a:br>
                <a:rPr lang="en-GB" dirty="0">
                  <a:solidFill>
                    <a:srgbClr val="58585A"/>
                  </a:solidFill>
                  <a:latin typeface="Arial" charset="0"/>
                  <a:cs typeface="Arial" panose="020B0604020202020204" pitchFamily="34" charset="0"/>
                </a:rPr>
              </a:br>
              <a:r>
                <a:rPr lang="en-GB" dirty="0">
                  <a:solidFill>
                    <a:srgbClr val="58585A"/>
                  </a:solidFill>
                  <a:latin typeface="Arial" charset="0"/>
                  <a:cs typeface="Arial" panose="020B0604020202020204" pitchFamily="34" charset="0"/>
                </a:rPr>
                <a:t>forces or reasons </a:t>
              </a:r>
              <a:br>
                <a:rPr lang="en-GB" dirty="0">
                  <a:solidFill>
                    <a:srgbClr val="58585A"/>
                  </a:solidFill>
                  <a:latin typeface="Arial" charset="0"/>
                  <a:cs typeface="Arial" panose="020B0604020202020204" pitchFamily="34" charset="0"/>
                </a:rPr>
              </a:br>
              <a:r>
                <a:rPr lang="en-GB" dirty="0">
                  <a:solidFill>
                    <a:srgbClr val="58585A"/>
                  </a:solidFill>
                  <a:latin typeface="Arial" charset="0"/>
                  <a:cs typeface="Arial" panose="020B0604020202020204" pitchFamily="34" charset="0"/>
                </a:rPr>
                <a:t>for this communication?</a:t>
              </a:r>
            </a:p>
            <a:p>
              <a:pPr eaLnBrk="0" fontAlgn="base" hangingPunct="0">
                <a:spcBef>
                  <a:spcPct val="75000"/>
                </a:spcBef>
                <a:spcAft>
                  <a:spcPts val="450"/>
                </a:spcAft>
              </a:pPr>
              <a:endParaRPr lang="en-US" dirty="0">
                <a:solidFill>
                  <a:srgbClr val="000807"/>
                </a:solidFill>
                <a:latin typeface="Arial" panose="020B0604020202020204" pitchFamily="34" charset="0"/>
                <a:cs typeface="Arial" panose="020B0604020202020204" pitchFamily="34" charset="0"/>
              </a:endParaRPr>
            </a:p>
            <a:p>
              <a:pPr eaLnBrk="0" fontAlgn="base" hangingPunct="0">
                <a:spcBef>
                  <a:spcPct val="0"/>
                </a:spcBef>
                <a:spcAft>
                  <a:spcPct val="0"/>
                </a:spcAft>
              </a:pPr>
              <a:endParaRPr lang="en-GB" sz="1200" dirty="0">
                <a:solidFill>
                  <a:srgbClr val="58585A"/>
                </a:solidFill>
                <a:latin typeface="Arial" charset="0"/>
                <a:cs typeface="Arial" panose="020B0604020202020204" pitchFamily="34" charset="0"/>
              </a:endParaRPr>
            </a:p>
          </p:txBody>
        </p:sp>
        <p:sp>
          <p:nvSpPr>
            <p:cNvPr id="121871" name="Rectangle 12"/>
            <p:cNvSpPr>
              <a:spLocks noChangeArrowheads="1"/>
            </p:cNvSpPr>
            <p:nvPr/>
          </p:nvSpPr>
          <p:spPr bwMode="auto">
            <a:xfrm>
              <a:off x="1451867" y="1960054"/>
              <a:ext cx="2628900" cy="1550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67866" tIns="33338" rIns="67866" bIns="33338"/>
            <a:lstStyle/>
            <a:p>
              <a:pPr marL="171450" indent="-171450" algn="ctr" eaLnBrk="0" fontAlgn="base" hangingPunct="0">
                <a:spcBef>
                  <a:spcPct val="75000"/>
                </a:spcBef>
                <a:spcAft>
                  <a:spcPct val="0"/>
                </a:spcAft>
              </a:pPr>
              <a:endParaRPr lang="en-US" b="1">
                <a:solidFill>
                  <a:srgbClr val="000807"/>
                </a:solidFill>
                <a:latin typeface="Arial" pitchFamily="34" charset="0"/>
                <a:cs typeface="Arial" pitchFamily="34" charset="0"/>
              </a:endParaRPr>
            </a:p>
          </p:txBody>
        </p:sp>
        <p:sp>
          <p:nvSpPr>
            <p:cNvPr id="121872" name="Text Box 15"/>
            <p:cNvSpPr txBox="1">
              <a:spLocks noChangeArrowheads="1"/>
            </p:cNvSpPr>
            <p:nvPr/>
          </p:nvSpPr>
          <p:spPr bwMode="auto">
            <a:xfrm>
              <a:off x="4771330" y="3828145"/>
              <a:ext cx="2571750" cy="531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Narrow" pitchFamily="34" charset="0"/>
                  <a:cs typeface="Times New Roman" pitchFamily="18" charset="0"/>
                </a:defRPr>
              </a:lvl1pPr>
              <a:lvl2pPr marL="742950" indent="-285750" eaLnBrk="0" hangingPunct="0">
                <a:defRPr sz="2000">
                  <a:solidFill>
                    <a:schemeClr val="tx1"/>
                  </a:solidFill>
                  <a:latin typeface="Arial Narrow" pitchFamily="34" charset="0"/>
                  <a:cs typeface="Times New Roman" pitchFamily="18" charset="0"/>
                </a:defRPr>
              </a:lvl2pPr>
              <a:lvl3pPr marL="1143000" indent="-228600" eaLnBrk="0" hangingPunct="0">
                <a:defRPr sz="2000">
                  <a:solidFill>
                    <a:schemeClr val="tx1"/>
                  </a:solidFill>
                  <a:latin typeface="Arial Narrow" pitchFamily="34" charset="0"/>
                  <a:cs typeface="Times New Roman" pitchFamily="18" charset="0"/>
                </a:defRPr>
              </a:lvl3pPr>
              <a:lvl4pPr marL="1600200" indent="-228600" eaLnBrk="0" hangingPunct="0">
                <a:defRPr sz="2000">
                  <a:solidFill>
                    <a:schemeClr val="tx1"/>
                  </a:solidFill>
                  <a:latin typeface="Arial Narrow" pitchFamily="34" charset="0"/>
                  <a:cs typeface="Times New Roman" pitchFamily="18" charset="0"/>
                </a:defRPr>
              </a:lvl4pPr>
              <a:lvl5pPr marL="2057400" indent="-228600" eaLnBrk="0" hangingPunct="0">
                <a:defRPr sz="2000">
                  <a:solidFill>
                    <a:schemeClr val="tx1"/>
                  </a:solidFill>
                  <a:latin typeface="Arial Narrow" pitchFamily="34" charset="0"/>
                  <a:cs typeface="Times New Roman" pitchFamily="18" charset="0"/>
                </a:defRPr>
              </a:lvl5pPr>
              <a:lvl6pPr marL="2514600" indent="-228600" eaLnBrk="0" fontAlgn="base" hangingPunct="0">
                <a:spcBef>
                  <a:spcPct val="0"/>
                </a:spcBef>
                <a:spcAft>
                  <a:spcPct val="0"/>
                </a:spcAft>
                <a:defRPr sz="2000">
                  <a:solidFill>
                    <a:schemeClr val="tx1"/>
                  </a:solidFill>
                  <a:latin typeface="Arial Narrow" pitchFamily="34" charset="0"/>
                  <a:cs typeface="Times New Roman" pitchFamily="18" charset="0"/>
                </a:defRPr>
              </a:lvl6pPr>
              <a:lvl7pPr marL="2971800" indent="-228600" eaLnBrk="0" fontAlgn="base" hangingPunct="0">
                <a:spcBef>
                  <a:spcPct val="0"/>
                </a:spcBef>
                <a:spcAft>
                  <a:spcPct val="0"/>
                </a:spcAft>
                <a:defRPr sz="2000">
                  <a:solidFill>
                    <a:schemeClr val="tx1"/>
                  </a:solidFill>
                  <a:latin typeface="Arial Narrow" pitchFamily="34" charset="0"/>
                  <a:cs typeface="Times New Roman" pitchFamily="18" charset="0"/>
                </a:defRPr>
              </a:lvl7pPr>
              <a:lvl8pPr marL="3429000" indent="-228600" eaLnBrk="0" fontAlgn="base" hangingPunct="0">
                <a:spcBef>
                  <a:spcPct val="0"/>
                </a:spcBef>
                <a:spcAft>
                  <a:spcPct val="0"/>
                </a:spcAft>
                <a:defRPr sz="2000">
                  <a:solidFill>
                    <a:schemeClr val="tx1"/>
                  </a:solidFill>
                  <a:latin typeface="Arial Narrow" pitchFamily="34" charset="0"/>
                  <a:cs typeface="Times New Roman" pitchFamily="18" charset="0"/>
                </a:defRPr>
              </a:lvl8pPr>
              <a:lvl9pPr marL="3886200" indent="-228600" eaLnBrk="0" fontAlgn="base" hangingPunct="0">
                <a:spcBef>
                  <a:spcPct val="0"/>
                </a:spcBef>
                <a:spcAft>
                  <a:spcPct val="0"/>
                </a:spcAft>
                <a:defRPr sz="2000">
                  <a:solidFill>
                    <a:schemeClr val="tx1"/>
                  </a:solidFill>
                  <a:latin typeface="Arial Narrow" pitchFamily="34" charset="0"/>
                  <a:cs typeface="Times New Roman" pitchFamily="18" charset="0"/>
                </a:defRPr>
              </a:lvl9pPr>
            </a:lstStyle>
            <a:p>
              <a:pPr algn="ctr" eaLnBrk="1" fontAlgn="base" hangingPunct="1">
                <a:spcBef>
                  <a:spcPct val="0"/>
                </a:spcBef>
                <a:spcAft>
                  <a:spcPct val="0"/>
                </a:spcAft>
              </a:pPr>
              <a:endParaRPr lang="en-US" sz="3600">
                <a:solidFill>
                  <a:srgbClr val="58585A"/>
                </a:solidFill>
                <a:latin typeface="Times New Roman" pitchFamily="18" charset="0"/>
                <a:cs typeface="Arial" pitchFamily="34" charset="0"/>
              </a:endParaRPr>
            </a:p>
          </p:txBody>
        </p:sp>
        <p:sp>
          <p:nvSpPr>
            <p:cNvPr id="3279888" name="Text Box 16"/>
            <p:cNvSpPr txBox="1">
              <a:spLocks noChangeArrowheads="1"/>
            </p:cNvSpPr>
            <p:nvPr/>
          </p:nvSpPr>
          <p:spPr bwMode="auto">
            <a:xfrm>
              <a:off x="4984694" y="4097749"/>
              <a:ext cx="2611494" cy="926079"/>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000">
                  <a:solidFill>
                    <a:schemeClr val="tx1"/>
                  </a:solidFill>
                  <a:latin typeface="Arial Narrow" pitchFamily="34" charset="0"/>
                  <a:cs typeface="Times New Roman" pitchFamily="18" charset="0"/>
                </a:defRPr>
              </a:lvl1pPr>
              <a:lvl2pPr marL="742950" indent="-285750" eaLnBrk="0" hangingPunct="0">
                <a:defRPr sz="2000">
                  <a:solidFill>
                    <a:schemeClr val="tx1"/>
                  </a:solidFill>
                  <a:latin typeface="Arial Narrow" pitchFamily="34" charset="0"/>
                  <a:cs typeface="Times New Roman" pitchFamily="18" charset="0"/>
                </a:defRPr>
              </a:lvl2pPr>
              <a:lvl3pPr marL="1143000" indent="-228600" eaLnBrk="0" hangingPunct="0">
                <a:defRPr sz="2000">
                  <a:solidFill>
                    <a:schemeClr val="tx1"/>
                  </a:solidFill>
                  <a:latin typeface="Arial Narrow" pitchFamily="34" charset="0"/>
                  <a:cs typeface="Times New Roman" pitchFamily="18" charset="0"/>
                </a:defRPr>
              </a:lvl3pPr>
              <a:lvl4pPr marL="1600200" indent="-228600" eaLnBrk="0" hangingPunct="0">
                <a:defRPr sz="2000">
                  <a:solidFill>
                    <a:schemeClr val="tx1"/>
                  </a:solidFill>
                  <a:latin typeface="Arial Narrow" pitchFamily="34" charset="0"/>
                  <a:cs typeface="Times New Roman" pitchFamily="18" charset="0"/>
                </a:defRPr>
              </a:lvl4pPr>
              <a:lvl5pPr marL="2057400" indent="-228600" eaLnBrk="0" hangingPunct="0">
                <a:defRPr sz="2000">
                  <a:solidFill>
                    <a:schemeClr val="tx1"/>
                  </a:solidFill>
                  <a:latin typeface="Arial Narrow" pitchFamily="34" charset="0"/>
                  <a:cs typeface="Times New Roman" pitchFamily="18" charset="0"/>
                </a:defRPr>
              </a:lvl5pPr>
              <a:lvl6pPr marL="2514600" indent="-228600" eaLnBrk="0" fontAlgn="base" hangingPunct="0">
                <a:spcBef>
                  <a:spcPct val="0"/>
                </a:spcBef>
                <a:spcAft>
                  <a:spcPct val="0"/>
                </a:spcAft>
                <a:defRPr sz="2000">
                  <a:solidFill>
                    <a:schemeClr val="tx1"/>
                  </a:solidFill>
                  <a:latin typeface="Arial Narrow" pitchFamily="34" charset="0"/>
                  <a:cs typeface="Times New Roman" pitchFamily="18" charset="0"/>
                </a:defRPr>
              </a:lvl6pPr>
              <a:lvl7pPr marL="2971800" indent="-228600" eaLnBrk="0" fontAlgn="base" hangingPunct="0">
                <a:spcBef>
                  <a:spcPct val="0"/>
                </a:spcBef>
                <a:spcAft>
                  <a:spcPct val="0"/>
                </a:spcAft>
                <a:defRPr sz="2000">
                  <a:solidFill>
                    <a:schemeClr val="tx1"/>
                  </a:solidFill>
                  <a:latin typeface="Arial Narrow" pitchFamily="34" charset="0"/>
                  <a:cs typeface="Times New Roman" pitchFamily="18" charset="0"/>
                </a:defRPr>
              </a:lvl7pPr>
              <a:lvl8pPr marL="3429000" indent="-228600" eaLnBrk="0" fontAlgn="base" hangingPunct="0">
                <a:spcBef>
                  <a:spcPct val="0"/>
                </a:spcBef>
                <a:spcAft>
                  <a:spcPct val="0"/>
                </a:spcAft>
                <a:defRPr sz="2000">
                  <a:solidFill>
                    <a:schemeClr val="tx1"/>
                  </a:solidFill>
                  <a:latin typeface="Arial Narrow" pitchFamily="34" charset="0"/>
                  <a:cs typeface="Times New Roman" pitchFamily="18" charset="0"/>
                </a:defRPr>
              </a:lvl8pPr>
              <a:lvl9pPr marL="3886200" indent="-228600" eaLnBrk="0" fontAlgn="base" hangingPunct="0">
                <a:spcBef>
                  <a:spcPct val="0"/>
                </a:spcBef>
                <a:spcAft>
                  <a:spcPct val="0"/>
                </a:spcAft>
                <a:defRPr sz="2000">
                  <a:solidFill>
                    <a:schemeClr val="tx1"/>
                  </a:solidFill>
                  <a:latin typeface="Arial Narrow" pitchFamily="34" charset="0"/>
                  <a:cs typeface="Times New Roman" pitchFamily="18" charset="0"/>
                </a:defRPr>
              </a:lvl9pPr>
            </a:lstStyle>
            <a:p>
              <a:pPr algn="r" eaLnBrk="1" fontAlgn="base" hangingPunct="1">
                <a:spcBef>
                  <a:spcPct val="50000"/>
                </a:spcBef>
                <a:spcAft>
                  <a:spcPts val="450"/>
                </a:spcAft>
              </a:pPr>
              <a:r>
                <a:rPr lang="en-US" sz="1800" b="1" dirty="0">
                  <a:solidFill>
                    <a:srgbClr val="FFC000"/>
                  </a:solidFill>
                  <a:latin typeface="Arial" pitchFamily="34" charset="0"/>
                  <a:cs typeface="Arial" pitchFamily="34" charset="0"/>
                </a:rPr>
                <a:t>Big Picture</a:t>
              </a:r>
              <a:r>
                <a:rPr lang="en-US" sz="1800" b="1" dirty="0">
                  <a:solidFill>
                    <a:srgbClr val="58585A">
                      <a:lumMod val="50000"/>
                    </a:srgbClr>
                  </a:solidFill>
                  <a:latin typeface="Arial" pitchFamily="34" charset="0"/>
                  <a:cs typeface="Arial" pitchFamily="34" charset="0"/>
                </a:rPr>
                <a:t> </a:t>
              </a:r>
            </a:p>
            <a:p>
              <a:pPr algn="r" eaLnBrk="1" fontAlgn="base" hangingPunct="1">
                <a:spcBef>
                  <a:spcPct val="50000"/>
                </a:spcBef>
                <a:spcAft>
                  <a:spcPts val="450"/>
                </a:spcAft>
              </a:pPr>
              <a:r>
                <a:rPr lang="en-GB" sz="1800" dirty="0">
                  <a:solidFill>
                    <a:srgbClr val="58585A"/>
                  </a:solidFill>
                  <a:latin typeface="Arial"/>
                  <a:cs typeface="Arial" panose="020B0604020202020204" pitchFamily="34" charset="0"/>
                </a:rPr>
                <a:t>What does the future look like? </a:t>
              </a:r>
              <a:endParaRPr lang="en-US" sz="1800" b="1" dirty="0">
                <a:solidFill>
                  <a:srgbClr val="58585A">
                    <a:lumMod val="50000"/>
                  </a:srgbClr>
                </a:solidFill>
                <a:latin typeface="Arial" pitchFamily="34" charset="0"/>
                <a:cs typeface="Arial" pitchFamily="34" charset="0"/>
              </a:endParaRPr>
            </a:p>
          </p:txBody>
        </p:sp>
        <p:pic>
          <p:nvPicPr>
            <p:cNvPr id="121874" name="Picture 8" descr="standard insights wheel"/>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7362" y="2687045"/>
              <a:ext cx="2120324" cy="2117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ustDataLst>
      <p:tags r:id="rId1"/>
    </p:custDataLst>
    <p:extLst>
      <p:ext uri="{BB962C8B-B14F-4D97-AF65-F5344CB8AC3E}">
        <p14:creationId xmlns:p14="http://schemas.microsoft.com/office/powerpoint/2010/main" val="2863306999"/>
      </p:ext>
    </p:extLst>
  </p:cSld>
  <p:clrMapOvr>
    <a:masterClrMapping/>
  </p:clrMapOvr>
  <p:transition>
    <p:random/>
  </p:transition>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1_Office Theme">
  <a:themeElements>
    <a:clrScheme name="Discovery 2">
      <a:dk1>
        <a:srgbClr val="58585A"/>
      </a:dk1>
      <a:lt1>
        <a:srgbClr val="FFFFFF"/>
      </a:lt1>
      <a:dk2>
        <a:srgbClr val="0082B7"/>
      </a:dk2>
      <a:lt2>
        <a:srgbClr val="D9DADB"/>
      </a:lt2>
      <a:accent1>
        <a:srgbClr val="B73230"/>
      </a:accent1>
      <a:accent2>
        <a:srgbClr val="FDC94F"/>
      </a:accent2>
      <a:accent3>
        <a:srgbClr val="8AA60F"/>
      </a:accent3>
      <a:accent4>
        <a:srgbClr val="0071BB"/>
      </a:accent4>
      <a:accent5>
        <a:srgbClr val="A2559D"/>
      </a:accent5>
      <a:accent6>
        <a:srgbClr val="F07D00"/>
      </a:accent6>
      <a:hlink>
        <a:srgbClr val="0082B7"/>
      </a:hlink>
      <a:folHlink>
        <a:srgbClr val="09283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352</Words>
  <Application>Microsoft Office PowerPoint</Application>
  <PresentationFormat>Widescreen</PresentationFormat>
  <Paragraphs>41</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Segoe Print</vt:lpstr>
      <vt:lpstr>Times New Roman</vt:lpstr>
      <vt:lpstr>1_Office Theme</vt:lpstr>
      <vt:lpstr>4P’s in Communication </vt:lpstr>
      <vt:lpstr>Effective communication 4Ps</vt:lpstr>
      <vt:lpstr>4Ps – Key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4P’s in Communication </dc:title>
  <dc:creator>Donna M Phillips</dc:creator>
  <cp:lastModifiedBy>Donna M Phillips</cp:lastModifiedBy>
  <cp:revision>1</cp:revision>
  <dcterms:created xsi:type="dcterms:W3CDTF">2021-03-10T21:39:13Z</dcterms:created>
  <dcterms:modified xsi:type="dcterms:W3CDTF">2021-03-10T21:40:32Z</dcterms:modified>
</cp:coreProperties>
</file>