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6"/>
    <a:srgbClr val="01567A"/>
    <a:srgbClr val="1673A3"/>
    <a:srgbClr val="E4F2F8"/>
    <a:srgbClr val="FD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7"/>
    <p:restoredTop sz="96327"/>
  </p:normalViewPr>
  <p:slideViewPr>
    <p:cSldViewPr snapToGrid="0">
      <p:cViewPr varScale="1">
        <p:scale>
          <a:sx n="100" d="100"/>
          <a:sy n="100" d="100"/>
        </p:scale>
        <p:origin x="3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11C5-4919-B4EC-1ABC-541E2BEC0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AAD5C-1B58-FA1E-D7A6-71C10E4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3DF7-551F-D53A-FEBA-3C3FBE7C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A9C48-F42C-542E-11FD-B4606580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D42-2BE6-936A-6EB7-D1AFA6A2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0076-BA8C-F3A9-D11C-200CB2138C42}"/>
              </a:ext>
            </a:extLst>
          </p:cNvPr>
          <p:cNvSpPr txBox="1"/>
          <p:nvPr userDrawn="1"/>
        </p:nvSpPr>
        <p:spPr>
          <a:xfrm>
            <a:off x="8712429" y="6613753"/>
            <a:ext cx="25395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>
                <a:solidFill>
                  <a:srgbClr val="0082B7"/>
                </a:solidFill>
                <a:latin typeface="Arial" pitchFamily="34" charset="0"/>
                <a:cs typeface="Arial" pitchFamily="34" charset="0"/>
              </a:rPr>
              <a:t>© The Insights Group Ltd, 2022.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8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E54E-A6B7-3DB8-B702-70AF1833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AB55-D9FD-4AE0-9915-F7E9B53F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02BD-927F-545A-78F8-DDB84F83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AD5-B3EF-8792-339C-18356301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F05A-F8D0-B492-DB53-87A6DE06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BD99-021D-AB35-C770-A8095A83C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2E45-38B5-37D4-F449-ED1D709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D68F-1B64-9F3A-F9B9-396BB978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488F-D628-7D9F-F11C-36316213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6E8F-E033-5409-F072-69B8D60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7AC2-2F56-5019-DE21-44A76EA8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1187-434E-E01F-2E01-8FE661BB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8CD-E818-6FC2-C4D1-A3CA994D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A83-39BA-263A-3B20-C2E420A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5C6-6433-E6D8-66FD-A694B9B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E79-22C5-9AE5-6364-063726DF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1D8A-F46F-CBD5-3B39-ED4288F7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F713-4054-2BF3-AD7C-7A08372C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476A-94D8-A46A-CA5A-72545F8F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C787-6599-CC01-4C55-B8E9A4A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D16B-D850-3737-F9B8-CADA67A3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FCA1-CD24-7294-1BDC-8A7297FB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6BD53-F625-9DAA-15D9-8D0A3A2E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350DE-9350-117A-7F1A-F1C2916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41045-A793-A549-B565-0D9C65BC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5F6C6-BB29-3BDF-9793-81DC25FF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B73C-87C3-49FC-8981-06CA5389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EE2B-7C2D-6482-B59F-8C57F9F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3F9BE-BAD5-034B-73F4-D07ECE25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2B8E-8630-F4CB-1CBF-3D7FBF23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EA0B-EEF0-215C-3E1C-F00CDDBA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FEB48-375B-54F0-9763-A2812A7F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9FBD-980A-5908-BCCA-3B9E3FDC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2A608-BBC9-BB36-1BE1-9321BB2C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822D-E6CB-EF7A-1CC9-71114D09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8C8F0-05EE-1851-09BA-BDA8A79D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4C75-7FFB-DD7A-31C6-3BC8D91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E3EA-B5EC-2890-7D4E-451ACAE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E28F-3D21-A7BF-B111-FA8B112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C534-CB61-AABC-1764-9D07F88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22A7F-10BB-EF69-6330-BA52EF33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643C-7A75-3344-925E-CB8F1E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F025-0D0F-39BC-EDF3-24EC5A1A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34FDF-6190-910B-6667-07F09EB84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0E2A-E76E-0D9F-2E18-965B19F4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D977-531D-2038-4E36-5325821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9999-BF8E-994F-5086-548CA12E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C57E-59AF-4A3C-51DC-3A7B0C4A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A79C9-7837-88A0-B884-BE058490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DADE-527E-C652-25F1-69C7D47F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C62AA-E302-87CC-9AC7-B11146A4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EB7BD-5E70-5705-5CA2-F70C6F06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596F-0123-25BE-A54F-A13765A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1E07-AE2F-77C4-77B3-6EAEAA3C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AB6C6-0A47-448F-CE9E-00DEE6112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A26D-9830-2C39-7E1D-1F122A8A7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5556-1D08-972E-508C-F502E143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1D9E-F2E0-7560-CA75-9AA349ACB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165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016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372746" y="2989211"/>
              <a:ext cx="14465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Diagrama de colaboración para equipos híbridos</a:t>
              </a:r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939881-0F31-F29E-AEDF-77106C27ECCF}"/>
              </a:ext>
            </a:extLst>
          </p:cNvPr>
          <p:cNvSpPr txBox="1"/>
          <p:nvPr/>
        </p:nvSpPr>
        <p:spPr>
          <a:xfrm>
            <a:off x="579622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comunicaremos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0BE99-6F84-218D-F8D5-694387C20926}"/>
              </a:ext>
            </a:extLst>
          </p:cNvPr>
          <p:cNvSpPr txBox="1"/>
          <p:nvPr/>
        </p:nvSpPr>
        <p:spPr>
          <a:xfrm>
            <a:off x="579622" y="872900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A4ED1-E518-B123-2C6C-DFBB84752561}"/>
              </a:ext>
            </a:extLst>
          </p:cNvPr>
          <p:cNvSpPr txBox="1"/>
          <p:nvPr/>
        </p:nvSpPr>
        <p:spPr>
          <a:xfrm>
            <a:off x="579622" y="3750278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espacios utilizaremos y para qué?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D758A-E055-1E54-A16B-723CC328650C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Método/objetivos de colaboración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87638-2239-416B-3BAF-7C2C7CA67D67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herramientas utilizaremos para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D48D4-B7B3-353D-4F94-A26A901C2A71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1E81D2-17C8-A586-54BA-3A99633B5583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CC5233-6FA6-0F85-269E-7083FE773602}"/>
              </a:ext>
            </a:extLst>
          </p:cNvPr>
          <p:cNvSpPr txBox="1"/>
          <p:nvPr/>
        </p:nvSpPr>
        <p:spPr>
          <a:xfrm>
            <a:off x="8344258" y="2474387"/>
            <a:ext cx="3358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tareas/responsabilidades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1986D7-C54A-C440-9067-E4134AEA171B}"/>
              </a:ext>
            </a:extLst>
          </p:cNvPr>
          <p:cNvSpPr txBox="1"/>
          <p:nvPr/>
        </p:nvSpPr>
        <p:spPr>
          <a:xfrm>
            <a:off x="4465065" y="459498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prácticas de colaboración queremos implementar?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E6D26-FA24-4BB8-03E9-0E2C936AC295}"/>
              </a:ext>
            </a:extLst>
          </p:cNvPr>
          <p:cNvSpPr txBox="1"/>
          <p:nvPr/>
        </p:nvSpPr>
        <p:spPr>
          <a:xfrm>
            <a:off x="8344260" y="3744574"/>
            <a:ext cx="3415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haremos para conectar mejor como equipo y crear una cultura de colaboración?</a:t>
            </a:r>
          </a:p>
        </p:txBody>
      </p:sp>
    </p:spTree>
    <p:extLst>
      <p:ext uri="{BB962C8B-B14F-4D97-AF65-F5344CB8AC3E}">
        <p14:creationId xmlns:p14="http://schemas.microsoft.com/office/powerpoint/2010/main" val="27138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165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016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372746" y="2919499"/>
              <a:ext cx="14465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Diagrama de colaboración para equipos híbridos</a:t>
              </a:r>
            </a:p>
            <a:p>
              <a:pPr algn="ctr"/>
              <a:r>
                <a:rPr lang="es" sz="1200" b="0" i="0" u="none" baseline="0" dirty="0">
                  <a:solidFill>
                    <a:srgbClr val="E50076"/>
                  </a:solidFill>
                </a:rPr>
                <a:t>(con ejemplos)</a:t>
              </a:r>
            </a:p>
            <a:p>
              <a:pPr algn="ctr"/>
              <a:endPara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819039"/>
            <a:ext cx="3257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la comunicación digital: inclusión para todo el equipo y garantizar que toda la información sea fácilmente accesible y esté visible en todo momento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Claridad a la hora de definir los objetivos, las funciones y las responsabilidades del equipo desde el principio Comunicación abierta y transparente siempre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Flexibilidad en el espacio de trabajo, ya sea la oficina o el hogar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usemos los espacios de la oficina, seguiremos priorizando la comunicación digital: toda la información, ya sea en notas, pizarras, etc., se compartirá en </a:t>
            </a:r>
            <a:r>
              <a:rPr lang="es-ES" sz="100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que todo el mundo pueda acceder a ella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Reservar tiempo una vez a la semana para hacer equipo con una videollamada informal que no tenga que ver con el trabajo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nuestra reunión trimestral en persona para colaborar y conocernos mejor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 nuestros perfiles de Insights Discovery y utilizar el código de colores en las reuniones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 asincrónica: menos reuniones, más trabajo en nuestro propio horario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Pedir la opinión de todos los miembros del equipo y ser más conscientes de nuestro propio comportamiento y estilo de comunicación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939881-0F31-F29E-AEDF-77106C27ECCF}"/>
              </a:ext>
            </a:extLst>
          </p:cNvPr>
          <p:cNvSpPr txBox="1"/>
          <p:nvPr/>
        </p:nvSpPr>
        <p:spPr>
          <a:xfrm>
            <a:off x="579622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comunicaremos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0BE99-6F84-218D-F8D5-694387C20926}"/>
              </a:ext>
            </a:extLst>
          </p:cNvPr>
          <p:cNvSpPr txBox="1"/>
          <p:nvPr/>
        </p:nvSpPr>
        <p:spPr>
          <a:xfrm>
            <a:off x="579622" y="872900"/>
            <a:ext cx="325708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Utilizaremos </a:t>
            </a:r>
            <a:r>
              <a:rPr lang="es-ES" sz="100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el correo electrónico para minimizar las reuniones presenciales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Haremos una videollamada breve de 30 minutos cada dos semanas para ponernos al día (se compartirán previamente el orden del día y la información pertinente)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las reuniones serán virtuales independientemente de la ubicación, y todos los participantes tendrán su turno para hablar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equipo se reunirá en persona una vez por trimestre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A4ED1-E518-B123-2C6C-DFBB84752561}"/>
              </a:ext>
            </a:extLst>
          </p:cNvPr>
          <p:cNvSpPr txBox="1"/>
          <p:nvPr/>
        </p:nvSpPr>
        <p:spPr>
          <a:xfrm>
            <a:off x="579622" y="3750278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espacios utilizaremos y para qué?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D758A-E055-1E54-A16B-723CC328650C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Método/objetivos de colaboración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87638-2239-416B-3BAF-7C2C7CA67D67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herramientas utilizaremos para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D48D4-B7B3-353D-4F94-A26A901C2A71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enlace </a:t>
            </a:r>
            <a:r>
              <a:rPr lang="en-GB" sz="105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1E81D2-17C8-A586-54BA-3A99633B5583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Grupo de Teams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CC5233-6FA6-0F85-269E-7083FE773602}"/>
              </a:ext>
            </a:extLst>
          </p:cNvPr>
          <p:cNvSpPr txBox="1"/>
          <p:nvPr/>
        </p:nvSpPr>
        <p:spPr>
          <a:xfrm>
            <a:off x="8344258" y="2393565"/>
            <a:ext cx="335879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tareas/responsabilidades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Hoja de cálculo en </a:t>
            </a:r>
            <a:r>
              <a:rPr lang="es-ES" sz="105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videollamada cada dos semanas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1986D7-C54A-C440-9067-E4134AEA171B}"/>
              </a:ext>
            </a:extLst>
          </p:cNvPr>
          <p:cNvSpPr txBox="1"/>
          <p:nvPr/>
        </p:nvSpPr>
        <p:spPr>
          <a:xfrm>
            <a:off x="4465065" y="459498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prácticas de colaboración queremos implementar?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E6D26-FA24-4BB8-03E9-0E2C936AC295}"/>
              </a:ext>
            </a:extLst>
          </p:cNvPr>
          <p:cNvSpPr txBox="1"/>
          <p:nvPr/>
        </p:nvSpPr>
        <p:spPr>
          <a:xfrm>
            <a:off x="8344260" y="3744574"/>
            <a:ext cx="3415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haremos para conectar mejor como equipo y crear una cultura de colaboración?</a:t>
            </a:r>
          </a:p>
        </p:txBody>
      </p:sp>
    </p:spTree>
    <p:extLst>
      <p:ext uri="{BB962C8B-B14F-4D97-AF65-F5344CB8AC3E}">
        <p14:creationId xmlns:p14="http://schemas.microsoft.com/office/powerpoint/2010/main" val="175482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ECAB5E3-5646-7777-15BD-01F7F3E42DA4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F2C6BF-BE9E-BE7A-0DCA-75067D2EF8C5}"/>
              </a:ext>
            </a:extLst>
          </p:cNvPr>
          <p:cNvSpPr/>
          <p:nvPr/>
        </p:nvSpPr>
        <p:spPr>
          <a:xfrm>
            <a:off x="427224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B65EE1-77CB-B52E-4E06-0FBF49597A2F}"/>
              </a:ext>
            </a:extLst>
          </p:cNvPr>
          <p:cNvSpPr/>
          <p:nvPr/>
        </p:nvSpPr>
        <p:spPr>
          <a:xfrm>
            <a:off x="4306416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8A7B77-ED88-58CC-C167-5E413F6AF2ED}"/>
              </a:ext>
            </a:extLst>
          </p:cNvPr>
          <p:cNvSpPr/>
          <p:nvPr/>
        </p:nvSpPr>
        <p:spPr>
          <a:xfrm>
            <a:off x="8185608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B3CCE2-A20B-CE40-E6F2-BCA2A87475A3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5410D1-0DBE-9990-34EE-781626174D7D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E26CA14-87E6-D283-2BD8-D5CE6990C7D4}"/>
              </a:ext>
            </a:extLst>
          </p:cNvPr>
          <p:cNvSpPr/>
          <p:nvPr/>
        </p:nvSpPr>
        <p:spPr>
          <a:xfrm>
            <a:off x="5115208" y="2450598"/>
            <a:ext cx="1956804" cy="1956804"/>
          </a:xfrm>
          <a:prstGeom prst="ellipse">
            <a:avLst/>
          </a:prstGeom>
          <a:solidFill>
            <a:srgbClr val="E4F2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87583BE-65ED-982D-34C1-972C32DE0839}"/>
              </a:ext>
            </a:extLst>
          </p:cNvPr>
          <p:cNvSpPr/>
          <p:nvPr/>
        </p:nvSpPr>
        <p:spPr>
          <a:xfrm>
            <a:off x="5370356" y="2705746"/>
            <a:ext cx="1446508" cy="1446508"/>
          </a:xfrm>
          <a:prstGeom prst="ellipse">
            <a:avLst/>
          </a:prstGeom>
          <a:solidFill>
            <a:srgbClr val="015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comunicaremos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Método/objetivos de colaboración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herramientas utilizaremos para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espacios utilizaremos y para qué?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415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haremos para conectar mejor como equipo y crear una cultura de colaboración?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prácticas de colaboración queremos implementar?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10014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358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tareas/responsabilidades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CBFC5-FBA1-1943-FA62-EDC9F3DAE807}"/>
              </a:ext>
            </a:extLst>
          </p:cNvPr>
          <p:cNvSpPr txBox="1"/>
          <p:nvPr/>
        </p:nvSpPr>
        <p:spPr>
          <a:xfrm>
            <a:off x="5340534" y="2984071"/>
            <a:ext cx="150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de colaboración para equipos híbridos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3E300-66FD-C5B8-08AE-57575380D6F5}"/>
              </a:ext>
            </a:extLst>
          </p:cNvPr>
          <p:cNvSpPr txBox="1"/>
          <p:nvPr/>
        </p:nvSpPr>
        <p:spPr>
          <a:xfrm>
            <a:off x="590657" y="831402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89E1B2EEE9E43ACC2286EBD93721B" ma:contentTypeVersion="14" ma:contentTypeDescription="Create a new document." ma:contentTypeScope="" ma:versionID="e55645bcc411915f1a50bd32796cf289">
  <xsd:schema xmlns:xsd="http://www.w3.org/2001/XMLSchema" xmlns:xs="http://www.w3.org/2001/XMLSchema" xmlns:p="http://schemas.microsoft.com/office/2006/metadata/properties" xmlns:ns2="dcfbe73b-37cc-4c5e-b763-e44028d42bad" xmlns:ns3="0d5f8201-e364-428f-ad7f-99ca22523177" targetNamespace="http://schemas.microsoft.com/office/2006/metadata/properties" ma:root="true" ma:fieldsID="208fc9d4d98caa75a6c1912df8f8d26f" ns2:_="" ns3:_="">
    <xsd:import namespace="dcfbe73b-37cc-4c5e-b763-e44028d42bad"/>
    <xsd:import namespace="0d5f8201-e364-428f-ad7f-99ca225231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be73b-37cc-4c5e-b763-e44028d42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15c3b5-13a3-4ae2-839f-cd1578e66e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f8201-e364-428f-ad7f-99ca22523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6d401d6-c755-4237-a480-89b1f17db837}" ma:internalName="TaxCatchAll" ma:showField="CatchAllData" ma:web="0d5f8201-e364-428f-ad7f-99ca225231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5f8201-e364-428f-ad7f-99ca22523177" xsi:nil="true"/>
    <lcf76f155ced4ddcb4097134ff3c332f xmlns="dcfbe73b-37cc-4c5e-b763-e44028d42b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818A74-1485-42A5-AF5F-26CAB30BFD5F}"/>
</file>

<file path=customXml/itemProps2.xml><?xml version="1.0" encoding="utf-8"?>
<ds:datastoreItem xmlns:ds="http://schemas.openxmlformats.org/officeDocument/2006/customXml" ds:itemID="{2E96D3C7-A52D-4CEC-A4B9-9A8F97657C4F}"/>
</file>

<file path=customXml/itemProps3.xml><?xml version="1.0" encoding="utf-8"?>
<ds:datastoreItem xmlns:ds="http://schemas.openxmlformats.org/officeDocument/2006/customXml" ds:itemID="{04803C83-BBA5-4C6E-BA78-EA1FAC89EE74}"/>
</file>

<file path=docProps/app.xml><?xml version="1.0" encoding="utf-8"?>
<Properties xmlns="http://schemas.openxmlformats.org/officeDocument/2006/extended-properties" xmlns:vt="http://schemas.openxmlformats.org/officeDocument/2006/docPropsVTypes">
  <TotalTime>8686</TotalTime>
  <Words>481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Aled Jones</dc:creator>
  <cp:lastModifiedBy>Bianca Parish</cp:lastModifiedBy>
  <cp:revision>7</cp:revision>
  <dcterms:created xsi:type="dcterms:W3CDTF">2022-08-18T10:45:22Z</dcterms:created>
  <dcterms:modified xsi:type="dcterms:W3CDTF">2022-10-18T15:58:38Z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0x01010095B89E1B2EEE9E43ACC2286EBD93721B</vt:lpwstr>
  </property>
</Properties>
</file>